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7" r:id="rId4"/>
    <p:sldId id="289" r:id="rId5"/>
    <p:sldId id="290" r:id="rId6"/>
    <p:sldId id="288" r:id="rId7"/>
    <p:sldId id="285" r:id="rId8"/>
    <p:sldId id="277" r:id="rId9"/>
    <p:sldId id="291" r:id="rId10"/>
    <p:sldId id="276" r:id="rId11"/>
    <p:sldId id="274" r:id="rId12"/>
    <p:sldId id="275" r:id="rId13"/>
    <p:sldId id="280" r:id="rId14"/>
    <p:sldId id="271" r:id="rId15"/>
    <p:sldId id="272" r:id="rId16"/>
    <p:sldId id="278" r:id="rId17"/>
    <p:sldId id="259" r:id="rId18"/>
    <p:sldId id="293" r:id="rId19"/>
    <p:sldId id="261" r:id="rId20"/>
    <p:sldId id="258" r:id="rId21"/>
    <p:sldId id="266" r:id="rId22"/>
    <p:sldId id="268" r:id="rId23"/>
    <p:sldId id="267" r:id="rId24"/>
    <p:sldId id="260" r:id="rId25"/>
    <p:sldId id="270" r:id="rId26"/>
    <p:sldId id="292" r:id="rId27"/>
    <p:sldId id="264" r:id="rId28"/>
    <p:sldId id="265" r:id="rId29"/>
    <p:sldId id="282" r:id="rId30"/>
    <p:sldId id="281" r:id="rId31"/>
    <p:sldId id="283" r:id="rId32"/>
    <p:sldId id="269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10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E5940-8A91-4953-B9F0-947C7749D3A9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A2249A2-68FE-4364-A134-8119299C1A37}">
      <dgm:prSet phldrT="[Text]" phldr="1"/>
      <dgm:spPr/>
      <dgm:t>
        <a:bodyPr/>
        <a:lstStyle/>
        <a:p>
          <a:endParaRPr lang="en-US"/>
        </a:p>
      </dgm:t>
    </dgm:pt>
    <dgm:pt modelId="{48E53B45-24A1-4B65-BB73-FAB7FF0B7C2F}" type="parTrans" cxnId="{817F025D-035C-4EDB-BD6F-95B343BBDE96}">
      <dgm:prSet/>
      <dgm:spPr/>
      <dgm:t>
        <a:bodyPr/>
        <a:lstStyle/>
        <a:p>
          <a:endParaRPr lang="en-US"/>
        </a:p>
      </dgm:t>
    </dgm:pt>
    <dgm:pt modelId="{19DCD0B9-3948-4980-8581-C1C6B3DBF690}" type="sibTrans" cxnId="{817F025D-035C-4EDB-BD6F-95B343BBDE96}">
      <dgm:prSet/>
      <dgm:spPr/>
      <dgm:t>
        <a:bodyPr/>
        <a:lstStyle/>
        <a:p>
          <a:endParaRPr lang="en-US"/>
        </a:p>
      </dgm:t>
    </dgm:pt>
    <dgm:pt modelId="{A4F18352-9084-4B70-BC91-EAD3F4858FEF}">
      <dgm:prSet phldrT="[Text]" phldr="1"/>
      <dgm:spPr/>
      <dgm:t>
        <a:bodyPr/>
        <a:lstStyle/>
        <a:p>
          <a:endParaRPr lang="en-US"/>
        </a:p>
      </dgm:t>
    </dgm:pt>
    <dgm:pt modelId="{1CB0F049-E2A3-4869-AEF1-FFD55CDAE053}" type="parTrans" cxnId="{CFD38347-B6D0-49F9-891D-99FA35571231}">
      <dgm:prSet/>
      <dgm:spPr/>
      <dgm:t>
        <a:bodyPr/>
        <a:lstStyle/>
        <a:p>
          <a:endParaRPr lang="en-US"/>
        </a:p>
      </dgm:t>
    </dgm:pt>
    <dgm:pt modelId="{9F2515D4-9B3C-4AA2-9923-F3692D3C9F90}" type="sibTrans" cxnId="{CFD38347-B6D0-49F9-891D-99FA35571231}">
      <dgm:prSet/>
      <dgm:spPr/>
      <dgm:t>
        <a:bodyPr/>
        <a:lstStyle/>
        <a:p>
          <a:endParaRPr lang="en-US"/>
        </a:p>
      </dgm:t>
    </dgm:pt>
    <dgm:pt modelId="{C88FE2AF-A3C3-4CA8-9238-EF2F4BBE1FB8}">
      <dgm:prSet phldrT="[Text]" phldr="1"/>
      <dgm:spPr/>
      <dgm:t>
        <a:bodyPr/>
        <a:lstStyle/>
        <a:p>
          <a:endParaRPr lang="en-US"/>
        </a:p>
      </dgm:t>
    </dgm:pt>
    <dgm:pt modelId="{DCE00632-AD12-402B-824C-E9F4D5607EEB}" type="parTrans" cxnId="{1C274863-7787-41AC-9168-B94424404689}">
      <dgm:prSet/>
      <dgm:spPr/>
      <dgm:t>
        <a:bodyPr/>
        <a:lstStyle/>
        <a:p>
          <a:endParaRPr lang="en-US"/>
        </a:p>
      </dgm:t>
    </dgm:pt>
    <dgm:pt modelId="{3C167E6A-368F-4B6A-B607-5CCB9A1936B1}" type="sibTrans" cxnId="{1C274863-7787-41AC-9168-B94424404689}">
      <dgm:prSet/>
      <dgm:spPr/>
      <dgm:t>
        <a:bodyPr/>
        <a:lstStyle/>
        <a:p>
          <a:endParaRPr lang="en-US"/>
        </a:p>
      </dgm:t>
    </dgm:pt>
    <dgm:pt modelId="{BCDE03AD-0864-40FF-951B-5AB5E5D7280A}">
      <dgm:prSet phldrT="[Text]" phldr="1"/>
      <dgm:spPr/>
      <dgm:t>
        <a:bodyPr/>
        <a:lstStyle/>
        <a:p>
          <a:endParaRPr lang="en-US"/>
        </a:p>
      </dgm:t>
    </dgm:pt>
    <dgm:pt modelId="{770039F1-C509-4813-BB90-2053B13B950D}" type="parTrans" cxnId="{FA0F14E3-5F18-4866-A9C9-0D160832A111}">
      <dgm:prSet/>
      <dgm:spPr/>
      <dgm:t>
        <a:bodyPr/>
        <a:lstStyle/>
        <a:p>
          <a:endParaRPr lang="en-US"/>
        </a:p>
      </dgm:t>
    </dgm:pt>
    <dgm:pt modelId="{41663E2E-C038-4078-890A-28290852EE27}" type="sibTrans" cxnId="{FA0F14E3-5F18-4866-A9C9-0D160832A111}">
      <dgm:prSet/>
      <dgm:spPr/>
      <dgm:t>
        <a:bodyPr/>
        <a:lstStyle/>
        <a:p>
          <a:endParaRPr lang="en-US"/>
        </a:p>
      </dgm:t>
    </dgm:pt>
    <dgm:pt modelId="{ECDA76B3-3D00-41FF-B80C-AB407FDA48E4}">
      <dgm:prSet phldrT="[Text]" phldr="1"/>
      <dgm:spPr/>
      <dgm:t>
        <a:bodyPr/>
        <a:lstStyle/>
        <a:p>
          <a:endParaRPr lang="en-US"/>
        </a:p>
      </dgm:t>
    </dgm:pt>
    <dgm:pt modelId="{5B63D71F-0F03-4B8E-A5FF-9ADD56FF062D}" type="parTrans" cxnId="{AA1EFB24-2CDA-4C9E-B812-8BE235220C6D}">
      <dgm:prSet/>
      <dgm:spPr/>
      <dgm:t>
        <a:bodyPr/>
        <a:lstStyle/>
        <a:p>
          <a:endParaRPr lang="en-US"/>
        </a:p>
      </dgm:t>
    </dgm:pt>
    <dgm:pt modelId="{E9512EF8-04ED-4753-A7C0-31AECF6F3455}" type="sibTrans" cxnId="{AA1EFB24-2CDA-4C9E-B812-8BE235220C6D}">
      <dgm:prSet/>
      <dgm:spPr/>
      <dgm:t>
        <a:bodyPr/>
        <a:lstStyle/>
        <a:p>
          <a:endParaRPr lang="en-US"/>
        </a:p>
      </dgm:t>
    </dgm:pt>
    <dgm:pt modelId="{00B72864-FC82-434B-B4BE-85C88E6FBB4A}">
      <dgm:prSet phldrT="[Text]" phldr="1"/>
      <dgm:spPr/>
      <dgm:t>
        <a:bodyPr/>
        <a:lstStyle/>
        <a:p>
          <a:endParaRPr lang="en-US"/>
        </a:p>
      </dgm:t>
    </dgm:pt>
    <dgm:pt modelId="{A57F6D7A-CC42-4BA3-87A5-19E0D4FF058E}" type="parTrans" cxnId="{DAC6AFC4-19CC-4FB6-A089-6F0DC0177F97}">
      <dgm:prSet/>
      <dgm:spPr/>
      <dgm:t>
        <a:bodyPr/>
        <a:lstStyle/>
        <a:p>
          <a:endParaRPr lang="en-US"/>
        </a:p>
      </dgm:t>
    </dgm:pt>
    <dgm:pt modelId="{09194424-61E1-425C-A3ED-575F893569E3}" type="sibTrans" cxnId="{DAC6AFC4-19CC-4FB6-A089-6F0DC0177F97}">
      <dgm:prSet/>
      <dgm:spPr/>
      <dgm:t>
        <a:bodyPr/>
        <a:lstStyle/>
        <a:p>
          <a:endParaRPr lang="en-US"/>
        </a:p>
      </dgm:t>
    </dgm:pt>
    <dgm:pt modelId="{8F287D68-C8CA-4AA6-A7ED-88BF7D78A4D4}">
      <dgm:prSet phldrT="[Text]" phldr="1"/>
      <dgm:spPr/>
      <dgm:t>
        <a:bodyPr/>
        <a:lstStyle/>
        <a:p>
          <a:endParaRPr lang="en-US"/>
        </a:p>
      </dgm:t>
    </dgm:pt>
    <dgm:pt modelId="{1ECCE085-FC8F-4BFC-B547-7A91F61AD3FB}" type="parTrans" cxnId="{188325CA-FA30-4EB7-A877-A1D8BFE4EFA3}">
      <dgm:prSet/>
      <dgm:spPr/>
      <dgm:t>
        <a:bodyPr/>
        <a:lstStyle/>
        <a:p>
          <a:endParaRPr lang="en-US"/>
        </a:p>
      </dgm:t>
    </dgm:pt>
    <dgm:pt modelId="{4E1A5576-017B-4C14-AC02-78108101283C}" type="sibTrans" cxnId="{188325CA-FA30-4EB7-A877-A1D8BFE4EFA3}">
      <dgm:prSet/>
      <dgm:spPr/>
      <dgm:t>
        <a:bodyPr/>
        <a:lstStyle/>
        <a:p>
          <a:endParaRPr lang="en-US"/>
        </a:p>
      </dgm:t>
    </dgm:pt>
    <dgm:pt modelId="{20E3F6BB-510A-4D6D-9858-46360ACCF572}">
      <dgm:prSet phldrT="[Text]" phldr="1"/>
      <dgm:spPr/>
      <dgm:t>
        <a:bodyPr/>
        <a:lstStyle/>
        <a:p>
          <a:endParaRPr lang="en-US"/>
        </a:p>
      </dgm:t>
    </dgm:pt>
    <dgm:pt modelId="{8F6E3B1B-7532-44E8-96C0-CABE953AEF0A}" type="parTrans" cxnId="{A42B52F2-8023-4500-A141-0EFCB748ED2C}">
      <dgm:prSet/>
      <dgm:spPr/>
      <dgm:t>
        <a:bodyPr/>
        <a:lstStyle/>
        <a:p>
          <a:endParaRPr lang="en-US"/>
        </a:p>
      </dgm:t>
    </dgm:pt>
    <dgm:pt modelId="{8BBD31EB-EA60-46FA-B5C6-CC7C5591B602}" type="sibTrans" cxnId="{A42B52F2-8023-4500-A141-0EFCB748ED2C}">
      <dgm:prSet/>
      <dgm:spPr/>
      <dgm:t>
        <a:bodyPr/>
        <a:lstStyle/>
        <a:p>
          <a:endParaRPr lang="en-US"/>
        </a:p>
      </dgm:t>
    </dgm:pt>
    <dgm:pt modelId="{188D1D16-82DC-4F37-8915-A141F96727C9}">
      <dgm:prSet phldrT="[Text]" phldr="1"/>
      <dgm:spPr/>
      <dgm:t>
        <a:bodyPr/>
        <a:lstStyle/>
        <a:p>
          <a:endParaRPr lang="en-US"/>
        </a:p>
      </dgm:t>
    </dgm:pt>
    <dgm:pt modelId="{051425C6-A6CB-4041-B138-32CBB73FD9B2}" type="parTrans" cxnId="{955C185B-149D-4621-AE3F-0C932D61FDF4}">
      <dgm:prSet/>
      <dgm:spPr/>
      <dgm:t>
        <a:bodyPr/>
        <a:lstStyle/>
        <a:p>
          <a:endParaRPr lang="en-US"/>
        </a:p>
      </dgm:t>
    </dgm:pt>
    <dgm:pt modelId="{683C16C6-914E-4BD4-A43F-8DF91F1E9D1A}" type="sibTrans" cxnId="{955C185B-149D-4621-AE3F-0C932D61FDF4}">
      <dgm:prSet/>
      <dgm:spPr/>
      <dgm:t>
        <a:bodyPr/>
        <a:lstStyle/>
        <a:p>
          <a:endParaRPr lang="en-US"/>
        </a:p>
      </dgm:t>
    </dgm:pt>
    <dgm:pt modelId="{98E07953-D520-47D1-A9E9-2796018E3445}" type="pres">
      <dgm:prSet presAssocID="{830E5940-8A91-4953-B9F0-947C7749D3A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4F9D6D-F146-4583-B5CF-B3B540A58F2F}" type="pres">
      <dgm:prSet presAssocID="{830E5940-8A91-4953-B9F0-947C7749D3A9}" presName="cycle" presStyleCnt="0"/>
      <dgm:spPr/>
    </dgm:pt>
    <dgm:pt modelId="{B25038B3-75AB-45C1-A9BE-E2DA07E27411}" type="pres">
      <dgm:prSet presAssocID="{830E5940-8A91-4953-B9F0-947C7749D3A9}" presName="centerShape" presStyleCnt="0"/>
      <dgm:spPr/>
    </dgm:pt>
    <dgm:pt modelId="{4312890D-C760-464F-8B1F-8CFC4A43197C}" type="pres">
      <dgm:prSet presAssocID="{830E5940-8A91-4953-B9F0-947C7749D3A9}" presName="connSite" presStyleLbl="node1" presStyleIdx="0" presStyleCnt="4"/>
      <dgm:spPr/>
    </dgm:pt>
    <dgm:pt modelId="{4BB095A0-3754-48B9-8399-6ED55EA3FB4E}" type="pres">
      <dgm:prSet presAssocID="{830E5940-8A91-4953-B9F0-947C7749D3A9}" presName="visible" presStyleLbl="node1" presStyleIdx="0" presStyleCnt="4"/>
      <dgm:spPr/>
    </dgm:pt>
    <dgm:pt modelId="{D161D9E1-5C1B-445D-B490-71C173FF65C5}" type="pres">
      <dgm:prSet presAssocID="{48E53B45-24A1-4B65-BB73-FAB7FF0B7C2F}" presName="Name25" presStyleLbl="parChTrans1D1" presStyleIdx="0" presStyleCnt="3"/>
      <dgm:spPr/>
      <dgm:t>
        <a:bodyPr/>
        <a:lstStyle/>
        <a:p>
          <a:endParaRPr lang="en-US"/>
        </a:p>
      </dgm:t>
    </dgm:pt>
    <dgm:pt modelId="{75FD2A7B-DF9C-43D0-BFA2-F7201E174685}" type="pres">
      <dgm:prSet presAssocID="{4A2249A2-68FE-4364-A134-8119299C1A37}" presName="node" presStyleCnt="0"/>
      <dgm:spPr/>
    </dgm:pt>
    <dgm:pt modelId="{D3C45106-EB4D-411C-A58E-FED6E40F9985}" type="pres">
      <dgm:prSet presAssocID="{4A2249A2-68FE-4364-A134-8119299C1A37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5791E-19BB-4029-BAB2-8CED6632201D}" type="pres">
      <dgm:prSet presAssocID="{4A2249A2-68FE-4364-A134-8119299C1A37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07BB7-D2A7-4BD8-A513-BB5907478B55}" type="pres">
      <dgm:prSet presAssocID="{770039F1-C509-4813-BB90-2053B13B950D}" presName="Name25" presStyleLbl="parChTrans1D1" presStyleIdx="1" presStyleCnt="3"/>
      <dgm:spPr/>
      <dgm:t>
        <a:bodyPr/>
        <a:lstStyle/>
        <a:p>
          <a:endParaRPr lang="en-US"/>
        </a:p>
      </dgm:t>
    </dgm:pt>
    <dgm:pt modelId="{48274516-BD1D-4EED-A000-9C1B60FE2760}" type="pres">
      <dgm:prSet presAssocID="{BCDE03AD-0864-40FF-951B-5AB5E5D7280A}" presName="node" presStyleCnt="0"/>
      <dgm:spPr/>
    </dgm:pt>
    <dgm:pt modelId="{679C0D20-944A-43D3-925B-E75BA7DF0228}" type="pres">
      <dgm:prSet presAssocID="{BCDE03AD-0864-40FF-951B-5AB5E5D7280A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98D70-EAE4-43BA-BA4C-B9C48540CF1D}" type="pres">
      <dgm:prSet presAssocID="{BCDE03AD-0864-40FF-951B-5AB5E5D7280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E50C4-3FE8-4E89-B8C5-1DE2F216F6A1}" type="pres">
      <dgm:prSet presAssocID="{1ECCE085-FC8F-4BFC-B547-7A91F61AD3FB}" presName="Name25" presStyleLbl="parChTrans1D1" presStyleIdx="2" presStyleCnt="3"/>
      <dgm:spPr/>
      <dgm:t>
        <a:bodyPr/>
        <a:lstStyle/>
        <a:p>
          <a:endParaRPr lang="en-US"/>
        </a:p>
      </dgm:t>
    </dgm:pt>
    <dgm:pt modelId="{94048F0A-50AF-41CD-8E98-53CE40E83F59}" type="pres">
      <dgm:prSet presAssocID="{8F287D68-C8CA-4AA6-A7ED-88BF7D78A4D4}" presName="node" presStyleCnt="0"/>
      <dgm:spPr/>
    </dgm:pt>
    <dgm:pt modelId="{01E6EBEB-F33B-4BC3-AEA6-9BE12CFA8F54}" type="pres">
      <dgm:prSet presAssocID="{8F287D68-C8CA-4AA6-A7ED-88BF7D78A4D4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EDE80-B3CF-48E7-865A-BC63F142E37E}" type="pres">
      <dgm:prSet presAssocID="{8F287D68-C8CA-4AA6-A7ED-88BF7D78A4D4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8A4D2-057E-413A-AE46-26AF619228F3}" type="presOf" srcId="{48E53B45-24A1-4B65-BB73-FAB7FF0B7C2F}" destId="{D161D9E1-5C1B-445D-B490-71C173FF65C5}" srcOrd="0" destOrd="0" presId="urn:microsoft.com/office/officeart/2005/8/layout/radial2"/>
    <dgm:cxn modelId="{5031AB88-833E-431E-99DF-100D0AD2FE66}" type="presOf" srcId="{A4F18352-9084-4B70-BC91-EAD3F4858FEF}" destId="{8895791E-19BB-4029-BAB2-8CED6632201D}" srcOrd="0" destOrd="0" presId="urn:microsoft.com/office/officeart/2005/8/layout/radial2"/>
    <dgm:cxn modelId="{942D4E76-5BCB-4065-B150-743FC2F5890C}" type="presOf" srcId="{ECDA76B3-3D00-41FF-B80C-AB407FDA48E4}" destId="{37E98D70-EAE4-43BA-BA4C-B9C48540CF1D}" srcOrd="0" destOrd="0" presId="urn:microsoft.com/office/officeart/2005/8/layout/radial2"/>
    <dgm:cxn modelId="{DAC6AFC4-19CC-4FB6-A089-6F0DC0177F97}" srcId="{BCDE03AD-0864-40FF-951B-5AB5E5D7280A}" destId="{00B72864-FC82-434B-B4BE-85C88E6FBB4A}" srcOrd="1" destOrd="0" parTransId="{A57F6D7A-CC42-4BA3-87A5-19E0D4FF058E}" sibTransId="{09194424-61E1-425C-A3ED-575F893569E3}"/>
    <dgm:cxn modelId="{703A614C-F862-41C0-990E-E79FCFF27513}" type="presOf" srcId="{20E3F6BB-510A-4D6D-9858-46360ACCF572}" destId="{F92EDE80-B3CF-48E7-865A-BC63F142E37E}" srcOrd="0" destOrd="0" presId="urn:microsoft.com/office/officeart/2005/8/layout/radial2"/>
    <dgm:cxn modelId="{1C274863-7787-41AC-9168-B94424404689}" srcId="{4A2249A2-68FE-4364-A134-8119299C1A37}" destId="{C88FE2AF-A3C3-4CA8-9238-EF2F4BBE1FB8}" srcOrd="1" destOrd="0" parTransId="{DCE00632-AD12-402B-824C-E9F4D5607EEB}" sibTransId="{3C167E6A-368F-4B6A-B607-5CCB9A1936B1}"/>
    <dgm:cxn modelId="{22719AE1-2468-4F2E-9298-24C903A9C558}" type="presOf" srcId="{BCDE03AD-0864-40FF-951B-5AB5E5D7280A}" destId="{679C0D20-944A-43D3-925B-E75BA7DF0228}" srcOrd="0" destOrd="0" presId="urn:microsoft.com/office/officeart/2005/8/layout/radial2"/>
    <dgm:cxn modelId="{FA0F14E3-5F18-4866-A9C9-0D160832A111}" srcId="{830E5940-8A91-4953-B9F0-947C7749D3A9}" destId="{BCDE03AD-0864-40FF-951B-5AB5E5D7280A}" srcOrd="1" destOrd="0" parTransId="{770039F1-C509-4813-BB90-2053B13B950D}" sibTransId="{41663E2E-C038-4078-890A-28290852EE27}"/>
    <dgm:cxn modelId="{817F025D-035C-4EDB-BD6F-95B343BBDE96}" srcId="{830E5940-8A91-4953-B9F0-947C7749D3A9}" destId="{4A2249A2-68FE-4364-A134-8119299C1A37}" srcOrd="0" destOrd="0" parTransId="{48E53B45-24A1-4B65-BB73-FAB7FF0B7C2F}" sibTransId="{19DCD0B9-3948-4980-8581-C1C6B3DBF690}"/>
    <dgm:cxn modelId="{BFBA5EA0-9E42-47CC-8623-21CB7BFFD5C5}" type="presOf" srcId="{830E5940-8A91-4953-B9F0-947C7749D3A9}" destId="{98E07953-D520-47D1-A9E9-2796018E3445}" srcOrd="0" destOrd="0" presId="urn:microsoft.com/office/officeart/2005/8/layout/radial2"/>
    <dgm:cxn modelId="{57963B5A-B5CB-43E5-9FFE-AD6E941980B7}" type="presOf" srcId="{770039F1-C509-4813-BB90-2053B13B950D}" destId="{95007BB7-D2A7-4BD8-A513-BB5907478B55}" srcOrd="0" destOrd="0" presId="urn:microsoft.com/office/officeart/2005/8/layout/radial2"/>
    <dgm:cxn modelId="{C3868E92-6B36-4103-BDD4-37DBA7DAFE45}" type="presOf" srcId="{1ECCE085-FC8F-4BFC-B547-7A91F61AD3FB}" destId="{F5FE50C4-3FE8-4E89-B8C5-1DE2F216F6A1}" srcOrd="0" destOrd="0" presId="urn:microsoft.com/office/officeart/2005/8/layout/radial2"/>
    <dgm:cxn modelId="{CFD38347-B6D0-49F9-891D-99FA35571231}" srcId="{4A2249A2-68FE-4364-A134-8119299C1A37}" destId="{A4F18352-9084-4B70-BC91-EAD3F4858FEF}" srcOrd="0" destOrd="0" parTransId="{1CB0F049-E2A3-4869-AEF1-FFD55CDAE053}" sibTransId="{9F2515D4-9B3C-4AA2-9923-F3692D3C9F90}"/>
    <dgm:cxn modelId="{B189D1D7-C7F3-4492-A0A1-B561AE258976}" type="presOf" srcId="{4A2249A2-68FE-4364-A134-8119299C1A37}" destId="{D3C45106-EB4D-411C-A58E-FED6E40F9985}" srcOrd="0" destOrd="0" presId="urn:microsoft.com/office/officeart/2005/8/layout/radial2"/>
    <dgm:cxn modelId="{A42B52F2-8023-4500-A141-0EFCB748ED2C}" srcId="{8F287D68-C8CA-4AA6-A7ED-88BF7D78A4D4}" destId="{20E3F6BB-510A-4D6D-9858-46360ACCF572}" srcOrd="0" destOrd="0" parTransId="{8F6E3B1B-7532-44E8-96C0-CABE953AEF0A}" sibTransId="{8BBD31EB-EA60-46FA-B5C6-CC7C5591B602}"/>
    <dgm:cxn modelId="{AA1EFB24-2CDA-4C9E-B812-8BE235220C6D}" srcId="{BCDE03AD-0864-40FF-951B-5AB5E5D7280A}" destId="{ECDA76B3-3D00-41FF-B80C-AB407FDA48E4}" srcOrd="0" destOrd="0" parTransId="{5B63D71F-0F03-4B8E-A5FF-9ADD56FF062D}" sibTransId="{E9512EF8-04ED-4753-A7C0-31AECF6F3455}"/>
    <dgm:cxn modelId="{188325CA-FA30-4EB7-A877-A1D8BFE4EFA3}" srcId="{830E5940-8A91-4953-B9F0-947C7749D3A9}" destId="{8F287D68-C8CA-4AA6-A7ED-88BF7D78A4D4}" srcOrd="2" destOrd="0" parTransId="{1ECCE085-FC8F-4BFC-B547-7A91F61AD3FB}" sibTransId="{4E1A5576-017B-4C14-AC02-78108101283C}"/>
    <dgm:cxn modelId="{02DE3A60-8597-4280-8B11-EB2E66C999C9}" type="presOf" srcId="{00B72864-FC82-434B-B4BE-85C88E6FBB4A}" destId="{37E98D70-EAE4-43BA-BA4C-B9C48540CF1D}" srcOrd="0" destOrd="1" presId="urn:microsoft.com/office/officeart/2005/8/layout/radial2"/>
    <dgm:cxn modelId="{955C185B-149D-4621-AE3F-0C932D61FDF4}" srcId="{8F287D68-C8CA-4AA6-A7ED-88BF7D78A4D4}" destId="{188D1D16-82DC-4F37-8915-A141F96727C9}" srcOrd="1" destOrd="0" parTransId="{051425C6-A6CB-4041-B138-32CBB73FD9B2}" sibTransId="{683C16C6-914E-4BD4-A43F-8DF91F1E9D1A}"/>
    <dgm:cxn modelId="{3C1AECB6-9842-4B44-B1FF-C56033874F38}" type="presOf" srcId="{188D1D16-82DC-4F37-8915-A141F96727C9}" destId="{F92EDE80-B3CF-48E7-865A-BC63F142E37E}" srcOrd="0" destOrd="1" presId="urn:microsoft.com/office/officeart/2005/8/layout/radial2"/>
    <dgm:cxn modelId="{2DFBC7D4-63DD-45D6-B40E-D7C3D0CCF350}" type="presOf" srcId="{8F287D68-C8CA-4AA6-A7ED-88BF7D78A4D4}" destId="{01E6EBEB-F33B-4BC3-AEA6-9BE12CFA8F54}" srcOrd="0" destOrd="0" presId="urn:microsoft.com/office/officeart/2005/8/layout/radial2"/>
    <dgm:cxn modelId="{E762C672-A296-4969-8E6A-8EE0BEFB095F}" type="presOf" srcId="{C88FE2AF-A3C3-4CA8-9238-EF2F4BBE1FB8}" destId="{8895791E-19BB-4029-BAB2-8CED6632201D}" srcOrd="0" destOrd="1" presId="urn:microsoft.com/office/officeart/2005/8/layout/radial2"/>
    <dgm:cxn modelId="{3A12DF69-31EC-4551-B9DC-7FA215589808}" type="presParOf" srcId="{98E07953-D520-47D1-A9E9-2796018E3445}" destId="{6B4F9D6D-F146-4583-B5CF-B3B540A58F2F}" srcOrd="0" destOrd="0" presId="urn:microsoft.com/office/officeart/2005/8/layout/radial2"/>
    <dgm:cxn modelId="{761585AA-24B1-4775-A357-33AC5B9DEFCC}" type="presParOf" srcId="{6B4F9D6D-F146-4583-B5CF-B3B540A58F2F}" destId="{B25038B3-75AB-45C1-A9BE-E2DA07E27411}" srcOrd="0" destOrd="0" presId="urn:microsoft.com/office/officeart/2005/8/layout/radial2"/>
    <dgm:cxn modelId="{22C88D48-B4A5-4A64-AAC0-E3ACDEAD8769}" type="presParOf" srcId="{B25038B3-75AB-45C1-A9BE-E2DA07E27411}" destId="{4312890D-C760-464F-8B1F-8CFC4A43197C}" srcOrd="0" destOrd="0" presId="urn:microsoft.com/office/officeart/2005/8/layout/radial2"/>
    <dgm:cxn modelId="{F2005489-3E38-4CCE-970D-1B52C8BDEAD7}" type="presParOf" srcId="{B25038B3-75AB-45C1-A9BE-E2DA07E27411}" destId="{4BB095A0-3754-48B9-8399-6ED55EA3FB4E}" srcOrd="1" destOrd="0" presId="urn:microsoft.com/office/officeart/2005/8/layout/radial2"/>
    <dgm:cxn modelId="{8D00FE66-E84B-4F35-9250-B3167E3B6D84}" type="presParOf" srcId="{6B4F9D6D-F146-4583-B5CF-B3B540A58F2F}" destId="{D161D9E1-5C1B-445D-B490-71C173FF65C5}" srcOrd="1" destOrd="0" presId="urn:microsoft.com/office/officeart/2005/8/layout/radial2"/>
    <dgm:cxn modelId="{E4913FC8-2AE6-4D9C-8766-2D58479FDA19}" type="presParOf" srcId="{6B4F9D6D-F146-4583-B5CF-B3B540A58F2F}" destId="{75FD2A7B-DF9C-43D0-BFA2-F7201E174685}" srcOrd="2" destOrd="0" presId="urn:microsoft.com/office/officeart/2005/8/layout/radial2"/>
    <dgm:cxn modelId="{E6541313-FC1B-4178-9DA9-17D2C943CD4C}" type="presParOf" srcId="{75FD2A7B-DF9C-43D0-BFA2-F7201E174685}" destId="{D3C45106-EB4D-411C-A58E-FED6E40F9985}" srcOrd="0" destOrd="0" presId="urn:microsoft.com/office/officeart/2005/8/layout/radial2"/>
    <dgm:cxn modelId="{63F3C0B5-3517-4066-B590-0292C6081874}" type="presParOf" srcId="{75FD2A7B-DF9C-43D0-BFA2-F7201E174685}" destId="{8895791E-19BB-4029-BAB2-8CED6632201D}" srcOrd="1" destOrd="0" presId="urn:microsoft.com/office/officeart/2005/8/layout/radial2"/>
    <dgm:cxn modelId="{C46CF5CF-1964-4D98-8D53-AA9578EB625E}" type="presParOf" srcId="{6B4F9D6D-F146-4583-B5CF-B3B540A58F2F}" destId="{95007BB7-D2A7-4BD8-A513-BB5907478B55}" srcOrd="3" destOrd="0" presId="urn:microsoft.com/office/officeart/2005/8/layout/radial2"/>
    <dgm:cxn modelId="{20CB68B4-C6EF-428E-98DD-7C8A063F03DE}" type="presParOf" srcId="{6B4F9D6D-F146-4583-B5CF-B3B540A58F2F}" destId="{48274516-BD1D-4EED-A000-9C1B60FE2760}" srcOrd="4" destOrd="0" presId="urn:microsoft.com/office/officeart/2005/8/layout/radial2"/>
    <dgm:cxn modelId="{9689A238-0680-434B-BD71-D64885DDBE9E}" type="presParOf" srcId="{48274516-BD1D-4EED-A000-9C1B60FE2760}" destId="{679C0D20-944A-43D3-925B-E75BA7DF0228}" srcOrd="0" destOrd="0" presId="urn:microsoft.com/office/officeart/2005/8/layout/radial2"/>
    <dgm:cxn modelId="{B3811846-EEBC-47C0-80CB-F7B3B412A986}" type="presParOf" srcId="{48274516-BD1D-4EED-A000-9C1B60FE2760}" destId="{37E98D70-EAE4-43BA-BA4C-B9C48540CF1D}" srcOrd="1" destOrd="0" presId="urn:microsoft.com/office/officeart/2005/8/layout/radial2"/>
    <dgm:cxn modelId="{4CF799E9-CD1F-4A71-9EAE-9EF8A15979E0}" type="presParOf" srcId="{6B4F9D6D-F146-4583-B5CF-B3B540A58F2F}" destId="{F5FE50C4-3FE8-4E89-B8C5-1DE2F216F6A1}" srcOrd="5" destOrd="0" presId="urn:microsoft.com/office/officeart/2005/8/layout/radial2"/>
    <dgm:cxn modelId="{573BF24F-A2B1-4682-AECF-9BAF3111C744}" type="presParOf" srcId="{6B4F9D6D-F146-4583-B5CF-B3B540A58F2F}" destId="{94048F0A-50AF-41CD-8E98-53CE40E83F59}" srcOrd="6" destOrd="0" presId="urn:microsoft.com/office/officeart/2005/8/layout/radial2"/>
    <dgm:cxn modelId="{72C4E32B-439A-4C6C-8DED-7C2B5D9CCD9F}" type="presParOf" srcId="{94048F0A-50AF-41CD-8E98-53CE40E83F59}" destId="{01E6EBEB-F33B-4BC3-AEA6-9BE12CFA8F54}" srcOrd="0" destOrd="0" presId="urn:microsoft.com/office/officeart/2005/8/layout/radial2"/>
    <dgm:cxn modelId="{6EF00E12-0237-4EF2-9AB4-29329972B292}" type="presParOf" srcId="{94048F0A-50AF-41CD-8E98-53CE40E83F59}" destId="{F92EDE80-B3CF-48E7-865A-BC63F142E37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E50C4-3FE8-4E89-B8C5-1DE2F216F6A1}">
      <dsp:nvSpPr>
        <dsp:cNvPr id="0" name=""/>
        <dsp:cNvSpPr/>
      </dsp:nvSpPr>
      <dsp:spPr>
        <a:xfrm rot="2562484">
          <a:off x="5689924" y="4162816"/>
          <a:ext cx="894743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894743" y="17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07BB7-D2A7-4BD8-A513-BB5907478B55}">
      <dsp:nvSpPr>
        <dsp:cNvPr id="0" name=""/>
        <dsp:cNvSpPr/>
      </dsp:nvSpPr>
      <dsp:spPr>
        <a:xfrm>
          <a:off x="5808558" y="2940815"/>
          <a:ext cx="995039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995039" y="17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1D9E1-5C1B-445D-B490-71C173FF65C5}">
      <dsp:nvSpPr>
        <dsp:cNvPr id="0" name=""/>
        <dsp:cNvSpPr/>
      </dsp:nvSpPr>
      <dsp:spPr>
        <a:xfrm rot="19037516">
          <a:off x="5689924" y="1718814"/>
          <a:ext cx="894743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894743" y="17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095A0-3754-48B9-8399-6ED55EA3FB4E}">
      <dsp:nvSpPr>
        <dsp:cNvPr id="0" name=""/>
        <dsp:cNvSpPr/>
      </dsp:nvSpPr>
      <dsp:spPr>
        <a:xfrm>
          <a:off x="3391744" y="1536650"/>
          <a:ext cx="2843311" cy="28433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C45106-EB4D-411C-A58E-FED6E40F9985}">
      <dsp:nvSpPr>
        <dsp:cNvPr id="0" name=""/>
        <dsp:cNvSpPr/>
      </dsp:nvSpPr>
      <dsp:spPr>
        <a:xfrm>
          <a:off x="6239835" y="1321"/>
          <a:ext cx="1705986" cy="17059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6489671" y="251157"/>
        <a:ext cx="1206314" cy="1206314"/>
      </dsp:txXfrm>
    </dsp:sp>
    <dsp:sp modelId="{8895791E-19BB-4029-BAB2-8CED6632201D}">
      <dsp:nvSpPr>
        <dsp:cNvPr id="0" name=""/>
        <dsp:cNvSpPr/>
      </dsp:nvSpPr>
      <dsp:spPr>
        <a:xfrm>
          <a:off x="8116421" y="1321"/>
          <a:ext cx="2558980" cy="170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600" kern="1200"/>
        </a:p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600" kern="1200"/>
        </a:p>
      </dsp:txBody>
      <dsp:txXfrm>
        <a:off x="8116421" y="1321"/>
        <a:ext cx="2558980" cy="1705986"/>
      </dsp:txXfrm>
    </dsp:sp>
    <dsp:sp modelId="{679C0D20-944A-43D3-925B-E75BA7DF0228}">
      <dsp:nvSpPr>
        <dsp:cNvPr id="0" name=""/>
        <dsp:cNvSpPr/>
      </dsp:nvSpPr>
      <dsp:spPr>
        <a:xfrm>
          <a:off x="6803598" y="2105312"/>
          <a:ext cx="1705986" cy="17059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7053434" y="2355148"/>
        <a:ext cx="1206314" cy="1206314"/>
      </dsp:txXfrm>
    </dsp:sp>
    <dsp:sp modelId="{37E98D70-EAE4-43BA-BA4C-B9C48540CF1D}">
      <dsp:nvSpPr>
        <dsp:cNvPr id="0" name=""/>
        <dsp:cNvSpPr/>
      </dsp:nvSpPr>
      <dsp:spPr>
        <a:xfrm>
          <a:off x="8680183" y="2105312"/>
          <a:ext cx="2558980" cy="170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600" kern="1200"/>
        </a:p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600" kern="1200"/>
        </a:p>
      </dsp:txBody>
      <dsp:txXfrm>
        <a:off x="8680183" y="2105312"/>
        <a:ext cx="2558980" cy="1705986"/>
      </dsp:txXfrm>
    </dsp:sp>
    <dsp:sp modelId="{01E6EBEB-F33B-4BC3-AEA6-9BE12CFA8F54}">
      <dsp:nvSpPr>
        <dsp:cNvPr id="0" name=""/>
        <dsp:cNvSpPr/>
      </dsp:nvSpPr>
      <dsp:spPr>
        <a:xfrm>
          <a:off x="6239835" y="4209303"/>
          <a:ext cx="1705986" cy="17059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6489671" y="4459139"/>
        <a:ext cx="1206314" cy="1206314"/>
      </dsp:txXfrm>
    </dsp:sp>
    <dsp:sp modelId="{F92EDE80-B3CF-48E7-865A-BC63F142E37E}">
      <dsp:nvSpPr>
        <dsp:cNvPr id="0" name=""/>
        <dsp:cNvSpPr/>
      </dsp:nvSpPr>
      <dsp:spPr>
        <a:xfrm>
          <a:off x="8116421" y="4209303"/>
          <a:ext cx="2558980" cy="170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600" kern="1200"/>
        </a:p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600" kern="1200"/>
        </a:p>
      </dsp:txBody>
      <dsp:txXfrm>
        <a:off x="8116421" y="4209303"/>
        <a:ext cx="2558980" cy="1705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kqd6T399t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F25FcRHkS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xUlCjqQsD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HUAJA2t_N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hyU2BThK4Q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-_Mh1QhMc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6600" b="1"/>
              <a:t>The </a:t>
            </a:r>
            <a:r>
              <a:rPr lang="en-US">
                <a:latin typeface="+mj-ea"/>
                <a:cs typeface="+mj-ea"/>
              </a:rPr>
              <a:t/>
            </a:r>
            <a:br>
              <a:rPr lang="en-US">
                <a:latin typeface="+mj-ea"/>
                <a:cs typeface="+mj-ea"/>
              </a:rPr>
            </a:br>
            <a:r>
              <a:rPr lang="en-US" sz="6600" b="1"/>
              <a:t>Communication </a:t>
            </a:r>
            <a:r>
              <a:rPr lang="en-US">
                <a:latin typeface="+mj-ea"/>
                <a:cs typeface="+mj-ea"/>
              </a:rPr>
              <a:t/>
            </a:r>
            <a:br>
              <a:rPr lang="en-US">
                <a:latin typeface="+mj-ea"/>
                <a:cs typeface="+mj-ea"/>
              </a:rPr>
            </a:br>
            <a:r>
              <a:rPr lang="en-US" sz="6600" b="1"/>
              <a:t>Connection: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i="1" dirty="0"/>
              <a:t>3 Tools to Advance Your Company, </a:t>
            </a:r>
          </a:p>
          <a:p>
            <a:r>
              <a:rPr lang="en-US" sz="3200" i="1" dirty="0"/>
              <a:t>Your Cause, or </a:t>
            </a:r>
            <a:endParaRPr lang="en-US" sz="3200" i="1" dirty="0">
              <a:cs typeface="Calibri"/>
            </a:endParaRPr>
          </a:p>
          <a:p>
            <a:r>
              <a:rPr lang="en-US" sz="3200" i="1" dirty="0"/>
              <a:t>Yourself!</a:t>
            </a:r>
            <a:endParaRPr lang="en-US" sz="32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1B681C1-30ED-47D5-B43C-34A1874D2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6" r="11650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33E9F-3EE6-4A64-BA31-D466FE5F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b="1"/>
              <a:t>Your Business/Cause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What is your product or service?</a:t>
            </a:r>
          </a:p>
          <a:p>
            <a:r>
              <a:rPr lang="en-US" sz="3200" dirty="0"/>
              <a:t>What does it do for people?</a:t>
            </a:r>
            <a:endParaRPr lang="en-US" sz="3200" dirty="0">
              <a:cs typeface="Calibri"/>
            </a:endParaRPr>
          </a:p>
          <a:p>
            <a:r>
              <a:rPr lang="en-US" sz="3200" dirty="0"/>
              <a:t>How is it better than the competition?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788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7FE69-35F0-4B51-8668-50F4C5D3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you </a:t>
            </a:r>
            <a:r>
              <a:rPr lang="en-US" sz="48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promoting</a:t>
            </a: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0A311E-DCC7-4D67-B034-E6BD89B50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92" b="12557"/>
          <a:stretch/>
        </p:blipFill>
        <p:spPr>
          <a:xfrm>
            <a:off x="5153822" y="1589782"/>
            <a:ext cx="6553545" cy="368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8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B8DB50E-BA15-4ECF-BA18-EBB6DCC75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26" b="1165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9D843-01E6-48B4-AD54-C8E8F56B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8379" y="365125"/>
            <a:ext cx="4115609" cy="5530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What's your unique </a:t>
            </a:r>
            <a:r>
              <a:rPr lang="en-US">
                <a:latin typeface="+mj-ea"/>
                <a:cs typeface="+mj-ea"/>
              </a:rPr>
              <a:t/>
            </a:r>
            <a:br>
              <a:rPr lang="en-US">
                <a:latin typeface="+mj-ea"/>
                <a:cs typeface="+mj-ea"/>
              </a:rPr>
            </a:br>
            <a:r>
              <a:rPr lang="en-US" sz="5400"/>
              <a:t>selling proposition?</a:t>
            </a:r>
          </a:p>
        </p:txBody>
      </p:sp>
    </p:spTree>
    <p:extLst>
      <p:ext uri="{BB962C8B-B14F-4D97-AF65-F5344CB8AC3E}">
        <p14:creationId xmlns:p14="http://schemas.microsoft.com/office/powerpoint/2010/main" val="162196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602EF61-18ED-49FA-8429-3FC1B5148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77" b="4018"/>
          <a:stretch/>
        </p:blipFill>
        <p:spPr>
          <a:xfrm>
            <a:off x="20" y="-49151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5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7F16-0B6B-4850-8DB7-E7497294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241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b="1"/>
              <a:t>How do you promote your business?</a:t>
            </a:r>
            <a:r>
              <a:rPr lang="en-US">
                <a:latin typeface="+mj-ea"/>
                <a:cs typeface="+mj-ea"/>
              </a:rPr>
              <a:t/>
            </a:r>
            <a:br>
              <a:rPr lang="en-US">
                <a:latin typeface="+mj-ea"/>
                <a:cs typeface="+mj-ea"/>
              </a:rPr>
            </a:br>
            <a:r>
              <a:rPr lang="en-US" sz="5400" b="1"/>
              <a:t>...cause?</a:t>
            </a:r>
            <a:r>
              <a:rPr lang="en-US">
                <a:latin typeface="+mj-ea"/>
                <a:cs typeface="+mj-ea"/>
              </a:rPr>
              <a:t/>
            </a:r>
            <a:br>
              <a:rPr lang="en-US">
                <a:latin typeface="+mj-ea"/>
                <a:cs typeface="+mj-ea"/>
              </a:rPr>
            </a:br>
            <a:r>
              <a:rPr lang="en-US" sz="5400" b="1"/>
              <a:t>...self?</a:t>
            </a:r>
            <a:endParaRPr lang="en-US"/>
          </a:p>
        </p:txBody>
      </p:sp>
      <p:pic>
        <p:nvPicPr>
          <p:cNvPr id="4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C56710A7-DE1E-498D-B019-5B0A7D2EB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083" y="1260951"/>
            <a:ext cx="5274705" cy="50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9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B993-E78F-44BF-BEF2-4A90877B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66A23B-0EEA-49FC-AF3A-5632FEC66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267" y="307316"/>
            <a:ext cx="5774935" cy="58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35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206E-0DED-48A6-88C1-C077D659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F688B902-6275-46E6-BEB4-07D823FB7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482" y="0"/>
            <a:ext cx="4368649" cy="66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0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D10BD827-6A14-4ACC-995B-D2D3F8DA0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41" b="57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EC6113-7005-4EBA-9F1F-FBD855A3E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/>
              <a:t>#1</a:t>
            </a:r>
            <a:r>
              <a:rPr lang="en-US"/>
              <a:t/>
            </a:r>
            <a:br>
              <a:rPr lang="en-US"/>
            </a:br>
            <a:r>
              <a:rPr lang="en-US" sz="5400" b="1"/>
              <a:t>Networking</a:t>
            </a:r>
          </a:p>
        </p:txBody>
      </p:sp>
    </p:spTree>
    <p:extLst>
      <p:ext uri="{BB962C8B-B14F-4D97-AF65-F5344CB8AC3E}">
        <p14:creationId xmlns:p14="http://schemas.microsoft.com/office/powerpoint/2010/main" val="1092796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3A60-8728-4E5B-889A-199B3143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81607A-D749-44FF-9303-89934BC25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3842" y="1280831"/>
            <a:ext cx="4784314" cy="4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65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3DCA-6EB5-4BC1-83A6-5D26B57D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5FB8D740-2E83-40D6-95A8-22BF0055D31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6313" y="365125"/>
            <a:ext cx="9901597" cy="63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7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F9AB-2E0F-4FDC-926B-827A4793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cs typeface="Calibri Light"/>
              </a:rPr>
              <a:t>Would you do me a favor?</a:t>
            </a:r>
          </a:p>
        </p:txBody>
      </p:sp>
      <p:pic>
        <p:nvPicPr>
          <p:cNvPr id="4" name="Picture 4" descr="A picture containing clothing, person&#10;&#10;Description generated with high confidence">
            <a:extLst>
              <a:ext uri="{FF2B5EF4-FFF2-40B4-BE49-F238E27FC236}">
                <a16:creationId xmlns:a16="http://schemas.microsoft.com/office/drawing/2014/main" id="{48A272BA-27D9-42F1-9C8B-CDFFB7F70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360" y="2199027"/>
            <a:ext cx="9323473" cy="34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68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person wearing a hat&#10;&#10;Description generated with high confidence">
            <a:extLst>
              <a:ext uri="{FF2B5EF4-FFF2-40B4-BE49-F238E27FC236}">
                <a16:creationId xmlns:a16="http://schemas.microsoft.com/office/drawing/2014/main" id="{24D6011F-46A9-4F8A-8860-9CC115146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700E1D-A167-449B-82E5-D15675A0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/>
              <a:t>#2 The </a:t>
            </a:r>
            <a:r>
              <a:rPr lang="en-US">
                <a:latin typeface="+mj-ea"/>
                <a:cs typeface="+mj-ea"/>
              </a:rPr>
              <a:t/>
            </a:r>
            <a:br>
              <a:rPr lang="en-US">
                <a:latin typeface="+mj-ea"/>
                <a:cs typeface="+mj-ea"/>
              </a:rPr>
            </a:br>
            <a:r>
              <a:rPr lang="en-US" sz="5400" b="1"/>
              <a:t>Handshake</a:t>
            </a:r>
          </a:p>
        </p:txBody>
      </p:sp>
    </p:spTree>
    <p:extLst>
      <p:ext uri="{BB962C8B-B14F-4D97-AF65-F5344CB8AC3E}">
        <p14:creationId xmlns:p14="http://schemas.microsoft.com/office/powerpoint/2010/main" val="4186149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C100-E0AC-432A-932F-5D0BDCCC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799C3497-F006-44A4-94D8-5D651D7AAE3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9370" y="294017"/>
            <a:ext cx="8311910" cy="628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6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17C1-42BA-4D91-9355-385C99ED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4049C355-8962-4B97-94FC-DF4713AD9B9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1299" y="333555"/>
            <a:ext cx="8376458" cy="59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28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67B2-F773-487A-A25A-4B299CF7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ACCA6481-B7CE-4706-B808-EA2744A110B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8814" y="365125"/>
            <a:ext cx="8169634" cy="62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6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36C298B-9202-416A-8402-E3A638318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F304F7-9391-45B5-A4D9-0E87CFF6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/>
              <a:t>#3 The</a:t>
            </a:r>
            <a:r>
              <a:rPr lang="en-US"/>
              <a:t/>
            </a:r>
            <a:br>
              <a:rPr lang="en-US"/>
            </a:br>
            <a:r>
              <a:rPr lang="en-US" sz="5400" b="1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195724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E33A-8B66-4778-8FB5-2308747D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BB2ACBB-1A11-4C51-90FB-9537195D4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7416" y="849163"/>
            <a:ext cx="4611178" cy="51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9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E00A-F815-4301-9CBA-E4BCEB1B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cs typeface="Calibri Light"/>
              </a:rPr>
              <a:t>Disclaimers: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CC2FD-4B0A-47CA-A994-7ED600F1A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4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FE69-35F0-4B51-8668-50F4C5D3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0A311E-DCC7-4D67-B034-E6BD89B50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7195" y="1825625"/>
            <a:ext cx="57776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30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9BD2-1340-48C1-A65C-FAE48B6B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EDC43CCC-A104-4908-9481-4E9752C6DF9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49214" y="373619"/>
            <a:ext cx="6770986" cy="590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5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00A5-A779-45F4-8DFE-7BC52526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92BAA2CA-661B-46A9-80DA-248779810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439136"/>
              </p:ext>
            </p:extLst>
          </p:nvPr>
        </p:nvGraphicFramePr>
        <p:xfrm>
          <a:off x="-340962" y="519202"/>
          <a:ext cx="14630908" cy="591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69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CAED-380A-4A0A-923E-5FBA49A0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cs typeface="Calibri Light"/>
              </a:rPr>
              <a:t>What is Communication?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5F7D-1599-41AA-AB9A-C813F39A7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795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1B681C1-30ED-47D5-B43C-34A1874D2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6" r="11650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33E9F-3EE6-4A64-BA31-D466FE5F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b="1"/>
              <a:t>Your </a:t>
            </a:r>
            <a:r>
              <a:rPr lang="en-US">
                <a:latin typeface="+mj-ea"/>
                <a:cs typeface="+mj-ea"/>
              </a:rPr>
              <a:t/>
            </a:r>
            <a:br>
              <a:rPr lang="en-US">
                <a:latin typeface="+mj-ea"/>
                <a:cs typeface="+mj-ea"/>
              </a:rPr>
            </a:br>
            <a:r>
              <a:rPr lang="en-US" b="1"/>
              <a:t>Message Map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7675" y="2322513"/>
            <a:ext cx="4219635" cy="40846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/>
              <a:t>What is your overarching role?</a:t>
            </a:r>
            <a:endParaRPr lang="en-US"/>
          </a:p>
          <a:p>
            <a:pPr marL="0" indent="0">
              <a:buNone/>
            </a:pPr>
            <a:endParaRPr lang="en-US" sz="1800"/>
          </a:p>
          <a:p>
            <a:r>
              <a:rPr lang="en-US" sz="3200"/>
              <a:t>What are 3 things that support that?</a:t>
            </a:r>
            <a:endParaRPr lang="en-US"/>
          </a:p>
          <a:p>
            <a:pPr marL="0" indent="0">
              <a:buNone/>
            </a:pPr>
            <a:endParaRPr lang="en-US" sz="1800"/>
          </a:p>
          <a:p>
            <a:r>
              <a:rPr lang="en-US" sz="3200"/>
              <a:t>How do you want to be remembered?</a:t>
            </a:r>
            <a:endParaRPr lang="en-US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446436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51FA0-584D-4CCC-A3D5-D6341DF8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915EFE-E7FD-4C6C-A047-9A7FA2855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325" y="405925"/>
            <a:ext cx="7756863" cy="57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77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3227-4D69-4A53-BC15-48CA34B3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293183BC-511A-4DC0-9020-351D4FE5B1A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78600" y="332117"/>
            <a:ext cx="7975420" cy="63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6600" b="1"/>
              <a:t>The </a:t>
            </a:r>
            <a:r>
              <a:rPr lang="en-US">
                <a:latin typeface="+mj-ea"/>
                <a:cs typeface="+mj-ea"/>
              </a:rPr>
              <a:t/>
            </a:r>
            <a:br>
              <a:rPr lang="en-US">
                <a:latin typeface="+mj-ea"/>
                <a:cs typeface="+mj-ea"/>
              </a:rPr>
            </a:br>
            <a:r>
              <a:rPr lang="en-US" sz="6600" b="1"/>
              <a:t>Communication </a:t>
            </a:r>
            <a:r>
              <a:rPr lang="en-US">
                <a:latin typeface="+mj-ea"/>
                <a:cs typeface="+mj-ea"/>
              </a:rPr>
              <a:t/>
            </a:r>
            <a:br>
              <a:rPr lang="en-US">
                <a:latin typeface="+mj-ea"/>
                <a:cs typeface="+mj-ea"/>
              </a:rPr>
            </a:br>
            <a:r>
              <a:rPr lang="en-US" sz="6600" b="1"/>
              <a:t>Connection: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i="1"/>
              <a:t>3 Tools to Advance Your Company, </a:t>
            </a:r>
          </a:p>
          <a:p>
            <a:r>
              <a:rPr lang="en-US" sz="3200" i="1"/>
              <a:t>Your Cause, and </a:t>
            </a:r>
          </a:p>
          <a:p>
            <a:r>
              <a:rPr lang="en-US" sz="3200" i="1"/>
              <a:t>Yourself!</a:t>
            </a:r>
          </a:p>
        </p:txBody>
      </p:sp>
    </p:spTree>
    <p:extLst>
      <p:ext uri="{BB962C8B-B14F-4D97-AF65-F5344CB8AC3E}">
        <p14:creationId xmlns:p14="http://schemas.microsoft.com/office/powerpoint/2010/main" val="82571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CAED-380A-4A0A-923E-5FBA49A0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cs typeface="Calibri Light"/>
              </a:rPr>
              <a:t>What is Communication?</a:t>
            </a:r>
            <a:endParaRPr lang="en-US" dirty="0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07B4ADD-7DBF-4F59-AD51-42D6BDBFE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610" y="1696397"/>
            <a:ext cx="5157940" cy="46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CAED-380A-4A0A-923E-5FBA49A0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cs typeface="Calibri Light"/>
              </a:rPr>
              <a:t>What is Communication?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5F7D-1599-41AA-AB9A-C813F39A7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4507"/>
            <a:ext cx="10515600" cy="3432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cs typeface="Calibri"/>
              </a:rPr>
              <a:t>How do we connect with it?</a:t>
            </a:r>
          </a:p>
        </p:txBody>
      </p:sp>
    </p:spTree>
    <p:extLst>
      <p:ext uri="{BB962C8B-B14F-4D97-AF65-F5344CB8AC3E}">
        <p14:creationId xmlns:p14="http://schemas.microsoft.com/office/powerpoint/2010/main" val="265560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CAED-380A-4A0A-923E-5FBA49A0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cs typeface="Calibri Light"/>
              </a:rPr>
              <a:t>Communicate</a:t>
            </a:r>
            <a:endParaRPr lang="en-US" sz="5400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5F7D-1599-41AA-AB9A-C813F39A7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 dirty="0">
                <a:cs typeface="Calibri"/>
              </a:rPr>
              <a:t>Webster's New World Dictionary</a:t>
            </a:r>
            <a:endParaRPr lang="en-US" i="1">
              <a:cs typeface="Calibri"/>
            </a:endParaRPr>
          </a:p>
          <a:p>
            <a:pPr marL="0" indent="0">
              <a:buNone/>
            </a:pPr>
            <a:endParaRPr lang="en-US" i="1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cs typeface="Calibri"/>
              </a:rPr>
              <a:t>To be connected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cs typeface="Calibri"/>
              </a:rPr>
              <a:t>To give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cs typeface="Calibri"/>
              </a:rPr>
              <a:t>To have a meaningful relationship</a:t>
            </a:r>
          </a:p>
        </p:txBody>
      </p:sp>
    </p:spTree>
    <p:extLst>
      <p:ext uri="{BB962C8B-B14F-4D97-AF65-F5344CB8AC3E}">
        <p14:creationId xmlns:p14="http://schemas.microsoft.com/office/powerpoint/2010/main" val="112824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7FE69-35F0-4B51-8668-50F4C5D3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Starting with you:</a:t>
            </a:r>
            <a:endParaRPr lang="en-US" sz="4800" b="1" i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7426635-B6A9-4C08-A8E2-F2A4ACACE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7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1B681C1-30ED-47D5-B43C-34A1874D2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6" r="11650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33E9F-3EE6-4A64-BA31-D466FE5F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b="1"/>
              <a:t>Your Self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7726" y="2219325"/>
            <a:ext cx="4387491" cy="41878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/>
              <a:t>What do you really enjoy doing at work?</a:t>
            </a:r>
            <a:endParaRPr lang="en-US"/>
          </a:p>
          <a:p>
            <a:pPr marL="0" indent="0">
              <a:buNone/>
            </a:pPr>
            <a:endParaRPr lang="en-US" sz="1800"/>
          </a:p>
          <a:p>
            <a:r>
              <a:rPr lang="en-US" sz="3200"/>
              <a:t>What do you really excel at on the job?</a:t>
            </a:r>
            <a:endParaRPr lang="en-US"/>
          </a:p>
          <a:p>
            <a:pPr marL="0" indent="0">
              <a:buNone/>
            </a:pPr>
            <a:endParaRPr lang="en-US" sz="1800"/>
          </a:p>
          <a:p>
            <a:r>
              <a:rPr lang="en-US" sz="3200"/>
              <a:t>For what roles/tasks do others seek you out?</a:t>
            </a:r>
            <a:endParaRPr lang="en-US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6778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7FE69-35F0-4B51-8668-50F4C5D3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organization:</a:t>
            </a:r>
            <a:endParaRPr lang="en-US" sz="4800" b="1" i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72ED7ED3-15D9-496F-BB35-CB5B4F1F5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183968"/>
            <a:ext cx="6553545" cy="44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29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Widescreen</PresentationFormat>
  <Paragraphs>44</Paragraphs>
  <Slides>33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The  Communication  Connection:</vt:lpstr>
      <vt:lpstr>Would you do me a favor?</vt:lpstr>
      <vt:lpstr>What is Communication?</vt:lpstr>
      <vt:lpstr>What is Communication?</vt:lpstr>
      <vt:lpstr>What is Communication?</vt:lpstr>
      <vt:lpstr>Communicate</vt:lpstr>
      <vt:lpstr>Starting with you:</vt:lpstr>
      <vt:lpstr>Your Self</vt:lpstr>
      <vt:lpstr>Your organization:</vt:lpstr>
      <vt:lpstr>Your Business/Cause</vt:lpstr>
      <vt:lpstr>What are you promoting?</vt:lpstr>
      <vt:lpstr>What's your unique  selling proposition?</vt:lpstr>
      <vt:lpstr>PowerPoint Presentation</vt:lpstr>
      <vt:lpstr>How do you promote your business? ...cause? ...self?</vt:lpstr>
      <vt:lpstr>PowerPoint Presentation</vt:lpstr>
      <vt:lpstr>PowerPoint Presentation</vt:lpstr>
      <vt:lpstr>#1 Networking</vt:lpstr>
      <vt:lpstr>PowerPoint Presentation</vt:lpstr>
      <vt:lpstr>PowerPoint Presentation</vt:lpstr>
      <vt:lpstr>#2 The  Handshake</vt:lpstr>
      <vt:lpstr>PowerPoint Presentation</vt:lpstr>
      <vt:lpstr>PowerPoint Presentation</vt:lpstr>
      <vt:lpstr>PowerPoint Presentation</vt:lpstr>
      <vt:lpstr>#3 The Introduction</vt:lpstr>
      <vt:lpstr>PowerPoint Presentation</vt:lpstr>
      <vt:lpstr>Disclaimers:</vt:lpstr>
      <vt:lpstr>PowerPoint Presentation</vt:lpstr>
      <vt:lpstr>PowerPoint Presentation</vt:lpstr>
      <vt:lpstr>PowerPoint Presentation</vt:lpstr>
      <vt:lpstr>Your  Message Map</vt:lpstr>
      <vt:lpstr>PowerPoint Presentation</vt:lpstr>
      <vt:lpstr>PowerPoint Presentation</vt:lpstr>
      <vt:lpstr>The  Communication  Connection: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Communication  Connection:</dc:title>
  <dc:creator>Ward, Hadley</dc:creator>
  <cp:lastModifiedBy>JiJi</cp:lastModifiedBy>
  <cp:revision>118</cp:revision>
  <dcterms:modified xsi:type="dcterms:W3CDTF">2019-03-25T15:38:19Z</dcterms:modified>
</cp:coreProperties>
</file>