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notesSlides/notesSlide5.xml" ContentType="application/vnd.openxmlformats-officedocument.presentationml.notesSlide+xml"/>
  <Override PartName="/ppt/notesSlides/_rels/notesSlide5.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media/image9.png" ContentType="image/png"/>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media/image8.jpeg" ContentType="image/jpeg"/>
  <Override PartName="/ppt/media/image6.png" ContentType="image/png"/>
  <Override PartName="/ppt/media/image7.png" ContentType="image/png"/>
  <Override PartName="/ppt/media/image10.png" ContentType="image/png"/>
  <Override PartName="/ppt/media/image11.png" ContentType="image/png"/>
  <Override PartName="/ppt/media/image12.png" ContentType="image/png"/>
  <Override PartName="/ppt/media/image13.png" ContentType="image/png"/>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x="9144000" cy="6858000"/>
  <p:notesSz cx="7010400" cy="9296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PlaceHolder 1"/>
          <p:cNvSpPr>
            <a:spLocks noGrp="1"/>
          </p:cNvSpPr>
          <p:nvPr>
            <p:ph type="sldImg"/>
          </p:nvPr>
        </p:nvSpPr>
        <p:spPr>
          <a:xfrm>
            <a:off x="533520" y="764280"/>
            <a:ext cx="6704640" cy="3771360"/>
          </a:xfrm>
          <a:prstGeom prst="rect">
            <a:avLst/>
          </a:prstGeom>
        </p:spPr>
        <p:txBody>
          <a:bodyPr lIns="0" rIns="0" tIns="0" bIns="0" anchor="ctr">
            <a:noAutofit/>
          </a:bodyPr>
          <a:p>
            <a:r>
              <a:rPr b="0" lang="en-US" sz="1800" spc="-1" strike="noStrike">
                <a:solidFill>
                  <a:srgbClr val="000000"/>
                </a:solidFill>
                <a:latin typeface="Perpetua"/>
              </a:rPr>
              <a:t>Click to move the slide</a:t>
            </a:r>
            <a:endParaRPr b="0" lang="en-US" sz="1800" spc="-1" strike="noStrike">
              <a:solidFill>
                <a:srgbClr val="000000"/>
              </a:solidFill>
              <a:latin typeface="Perpetua"/>
            </a:endParaRPr>
          </a:p>
        </p:txBody>
      </p:sp>
      <p:sp>
        <p:nvSpPr>
          <p:cNvPr id="135"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Click to edit the notes format</a:t>
            </a:r>
            <a:endParaRPr b="0" lang="en-US" sz="2000" spc="-1" strike="noStrike">
              <a:latin typeface="Arial"/>
            </a:endParaRPr>
          </a:p>
        </p:txBody>
      </p:sp>
      <p:sp>
        <p:nvSpPr>
          <p:cNvPr id="136" name="PlaceHolder 3"/>
          <p:cNvSpPr>
            <a:spLocks noGrp="1"/>
          </p:cNvSpPr>
          <p:nvPr>
            <p:ph type="hdr"/>
          </p:nvPr>
        </p:nvSpPr>
        <p:spPr>
          <a:xfrm>
            <a:off x="0" y="0"/>
            <a:ext cx="3372840" cy="502560"/>
          </a:xfrm>
          <a:prstGeom prst="rect">
            <a:avLst/>
          </a:prstGeom>
        </p:spPr>
        <p:txBody>
          <a:bodyPr lIns="0" rIns="0" tIns="0" bIns="0">
            <a:noAutofit/>
          </a:bodyPr>
          <a:p>
            <a:r>
              <a:rPr b="0" lang="en-US" sz="1400" spc="-1" strike="noStrike">
                <a:latin typeface="Times New Roman"/>
              </a:rPr>
              <a:t> </a:t>
            </a:r>
            <a:endParaRPr b="0" lang="en-US" sz="1400" spc="-1" strike="noStrike">
              <a:latin typeface="Times New Roman"/>
            </a:endParaRPr>
          </a:p>
        </p:txBody>
      </p:sp>
      <p:sp>
        <p:nvSpPr>
          <p:cNvPr id="137" name="PlaceHolder 4"/>
          <p:cNvSpPr>
            <a:spLocks noGrp="1"/>
          </p:cNvSpPr>
          <p:nvPr>
            <p:ph type="dt"/>
          </p:nvPr>
        </p:nvSpPr>
        <p:spPr>
          <a:xfrm>
            <a:off x="4399200" y="0"/>
            <a:ext cx="3372840" cy="502560"/>
          </a:xfrm>
          <a:prstGeom prst="rect">
            <a:avLst/>
          </a:prstGeom>
        </p:spPr>
        <p:txBody>
          <a:bodyPr lIns="0" rIns="0" tIns="0" bIns="0">
            <a:noAutofit/>
          </a:bodyPr>
          <a:p>
            <a:pPr algn="r"/>
            <a:r>
              <a:rPr b="0" lang="en-US" sz="1400" spc="-1" strike="noStrike">
                <a:latin typeface="Times New Roman"/>
              </a:rPr>
              <a:t> </a:t>
            </a:r>
            <a:endParaRPr b="0" lang="en-US" sz="1400" spc="-1" strike="noStrike">
              <a:latin typeface="Times New Roman"/>
            </a:endParaRPr>
          </a:p>
        </p:txBody>
      </p:sp>
      <p:sp>
        <p:nvSpPr>
          <p:cNvPr id="138" name="PlaceHolder 5"/>
          <p:cNvSpPr>
            <a:spLocks noGrp="1"/>
          </p:cNvSpPr>
          <p:nvPr>
            <p:ph type="ftr"/>
          </p:nvPr>
        </p:nvSpPr>
        <p:spPr>
          <a:xfrm>
            <a:off x="0" y="9555480"/>
            <a:ext cx="3372840" cy="502560"/>
          </a:xfrm>
          <a:prstGeom prst="rect">
            <a:avLst/>
          </a:prstGeom>
        </p:spPr>
        <p:txBody>
          <a:bodyPr lIns="0" rIns="0" tIns="0" bIns="0" anchor="b">
            <a:noAutofit/>
          </a:bodyPr>
          <a:p>
            <a:r>
              <a:rPr b="0" lang="en-US" sz="1400" spc="-1" strike="noStrike">
                <a:latin typeface="Times New Roman"/>
              </a:rPr>
              <a:t> </a:t>
            </a:r>
            <a:endParaRPr b="0" lang="en-US" sz="1400" spc="-1" strike="noStrike">
              <a:latin typeface="Times New Roman"/>
            </a:endParaRPr>
          </a:p>
        </p:txBody>
      </p:sp>
      <p:sp>
        <p:nvSpPr>
          <p:cNvPr id="139" name="PlaceHolder 6"/>
          <p:cNvSpPr>
            <a:spLocks noGrp="1"/>
          </p:cNvSpPr>
          <p:nvPr>
            <p:ph type="sldNum"/>
          </p:nvPr>
        </p:nvSpPr>
        <p:spPr>
          <a:xfrm>
            <a:off x="4399200" y="9555480"/>
            <a:ext cx="3372840" cy="502560"/>
          </a:xfrm>
          <a:prstGeom prst="rect">
            <a:avLst/>
          </a:prstGeom>
        </p:spPr>
        <p:txBody>
          <a:bodyPr lIns="0" rIns="0" tIns="0" bIns="0" anchor="b">
            <a:noAutofit/>
          </a:bodyPr>
          <a:p>
            <a:pPr algn="r"/>
            <a:fld id="{5DDF1B8C-CFE6-4361-ACF8-C4BDF1367359}" type="slidenum">
              <a:rPr b="0" lang="en-US" sz="1400" spc="-1" strike="noStrike">
                <a:latin typeface="Times New Roman"/>
              </a:rPr>
              <a:t>1</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PlaceHolder 1"/>
          <p:cNvSpPr>
            <a:spLocks noGrp="1"/>
          </p:cNvSpPr>
          <p:nvPr>
            <p:ph type="sldImg"/>
          </p:nvPr>
        </p:nvSpPr>
        <p:spPr>
          <a:xfrm>
            <a:off x="1181160" y="696960"/>
            <a:ext cx="4647960" cy="3485880"/>
          </a:xfrm>
          <a:prstGeom prst="rect">
            <a:avLst/>
          </a:prstGeom>
        </p:spPr>
      </p:sp>
      <p:sp>
        <p:nvSpPr>
          <p:cNvPr id="160" name="PlaceHolder 2"/>
          <p:cNvSpPr>
            <a:spLocks noGrp="1"/>
          </p:cNvSpPr>
          <p:nvPr>
            <p:ph type="body"/>
          </p:nvPr>
        </p:nvSpPr>
        <p:spPr>
          <a:xfrm>
            <a:off x="700920" y="4415760"/>
            <a:ext cx="5608080" cy="4183200"/>
          </a:xfrm>
          <a:prstGeom prst="rect">
            <a:avLst/>
          </a:prstGeom>
        </p:spPr>
        <p:txBody>
          <a:bodyPr lIns="93240" rIns="93240" tIns="46440" bIns="46440">
            <a:noAutofit/>
          </a:bodyPr>
          <a:p>
            <a:pPr marL="228600" indent="-228240">
              <a:lnSpc>
                <a:spcPct val="100000"/>
              </a:lnSpc>
              <a:buClr>
                <a:srgbClr val="000000"/>
              </a:buClr>
              <a:buFont typeface="+mj-lt"/>
              <a:buAutoNum type="arabicPeriod"/>
            </a:pPr>
            <a:r>
              <a:rPr b="0" lang="en-US" sz="1200" spc="-1" strike="noStrike">
                <a:latin typeface="Arial"/>
              </a:rPr>
              <a:t>3 in Maryland, 13 in PA, 3 in Virginia, 9 in WV- none </a:t>
            </a:r>
            <a:endParaRPr b="0" lang="en-US" sz="1200" spc="-1" strike="noStrike">
              <a:latin typeface="Arial"/>
            </a:endParaRPr>
          </a:p>
          <a:p>
            <a:pPr>
              <a:lnSpc>
                <a:spcPct val="100000"/>
              </a:lnSpc>
            </a:pPr>
            <a:endParaRPr b="0" lang="en-US" sz="1200" spc="-1" strike="noStrike">
              <a:latin typeface="Arial"/>
            </a:endParaRPr>
          </a:p>
          <a:p>
            <a:pPr marL="228600" indent="-228240">
              <a:lnSpc>
                <a:spcPct val="100000"/>
              </a:lnSpc>
              <a:buClr>
                <a:srgbClr val="000000"/>
              </a:buClr>
              <a:buFont typeface="+mj-lt"/>
              <a:buAutoNum type="arabicPeriod"/>
            </a:pPr>
            <a:r>
              <a:rPr b="0" lang="en-US" sz="2000" spc="-1" strike="noStrike">
                <a:latin typeface="Arial"/>
              </a:rPr>
              <a:t>SAR due 9/30 for those who filed Welfare/Retirement 5500 by July 31</a:t>
            </a:r>
            <a:r>
              <a:rPr b="0" lang="en-US" sz="2000" spc="-1" strike="noStrike" baseline="30000">
                <a:latin typeface="Arial"/>
              </a:rPr>
              <a:t>st</a:t>
            </a:r>
            <a:r>
              <a:rPr b="0" lang="en-US" sz="2000" spc="-1" strike="noStrike">
                <a:latin typeface="Arial"/>
              </a:rPr>
              <a:t>.  All extended 5500 are due Oct 14</a:t>
            </a:r>
            <a:r>
              <a:rPr b="0" lang="en-US" sz="2000" spc="-1" strike="noStrike" baseline="30000">
                <a:latin typeface="Arial"/>
              </a:rPr>
              <a:t>th</a:t>
            </a:r>
            <a:r>
              <a:rPr b="0" lang="en-US" sz="2000" spc="-1" strike="noStrike">
                <a:latin typeface="Arial"/>
              </a:rPr>
              <a:t> which makes SAR due Dec 14</a:t>
            </a:r>
            <a:r>
              <a:rPr b="0" lang="en-US" sz="2000" spc="-1" strike="noStrike" baseline="30000">
                <a:latin typeface="Arial"/>
              </a:rPr>
              <a:t>th</a:t>
            </a:r>
            <a:r>
              <a:rPr b="0" lang="en-US" sz="2000" spc="-1" strike="noStrike">
                <a:latin typeface="Arial"/>
              </a:rPr>
              <a:t> </a:t>
            </a:r>
            <a:endParaRPr b="0" lang="en-US" sz="2000" spc="-1" strike="noStrike">
              <a:latin typeface="Arial"/>
            </a:endParaRPr>
          </a:p>
          <a:p>
            <a:pPr>
              <a:lnSpc>
                <a:spcPct val="100000"/>
              </a:lnSpc>
            </a:pPr>
            <a:endParaRPr b="0" lang="en-US" sz="2000" spc="-1" strike="noStrike">
              <a:latin typeface="Arial"/>
            </a:endParaRPr>
          </a:p>
          <a:p>
            <a:pPr marL="228600" indent="-228240">
              <a:lnSpc>
                <a:spcPct val="100000"/>
              </a:lnSpc>
              <a:buClr>
                <a:srgbClr val="000000"/>
              </a:buClr>
              <a:buFont typeface="+mj-lt"/>
              <a:buAutoNum type="arabicPeriod"/>
            </a:pPr>
            <a:r>
              <a:rPr b="0" lang="en-US" sz="2000" spc="-1" strike="noStrike">
                <a:latin typeface="Arial"/>
              </a:rPr>
              <a:t>U.S. Citizenship and Immigration Services (USCIS) announced that employers should continue using the current version of Form I-9 even after the expiration date on the form of August 31, 2019 has passed. Latest version to date is July 17, 2017</a:t>
            </a:r>
            <a:endParaRPr b="0" lang="en-US" sz="2000" spc="-1" strike="noStrike">
              <a:latin typeface="Arial"/>
            </a:endParaRPr>
          </a:p>
          <a:p>
            <a:pPr>
              <a:lnSpc>
                <a:spcPct val="100000"/>
              </a:lnSpc>
            </a:pPr>
            <a:endParaRPr b="0" lang="en-US" sz="2000" spc="-1" strike="noStrike">
              <a:latin typeface="Arial"/>
            </a:endParaRPr>
          </a:p>
          <a:p>
            <a:pPr marL="228600" indent="-228240">
              <a:lnSpc>
                <a:spcPct val="100000"/>
              </a:lnSpc>
              <a:buClr>
                <a:srgbClr val="000000"/>
              </a:buClr>
              <a:buFont typeface="+mj-lt"/>
              <a:buAutoNum type="arabicPeriod"/>
            </a:pPr>
            <a:r>
              <a:rPr b="0" lang="en-US" sz="2000" spc="-1" strike="noStrike">
                <a:latin typeface="Baskerville Old Face"/>
              </a:rPr>
              <a:t>Tax Payer Rights highlights</a:t>
            </a:r>
            <a:endParaRPr b="0" lang="en-US" sz="2000" spc="-1" strike="noStrike">
              <a:latin typeface="Arial"/>
            </a:endParaRPr>
          </a:p>
          <a:p>
            <a:pPr lvl="1" marL="685800" indent="-228240">
              <a:lnSpc>
                <a:spcPct val="100000"/>
              </a:lnSpc>
              <a:buClr>
                <a:srgbClr val="000000"/>
              </a:buClr>
              <a:buFont typeface="+mj-lt"/>
              <a:buAutoNum type="arabicPeriod"/>
            </a:pPr>
            <a:r>
              <a:rPr b="0" lang="en-US" sz="1200" spc="-1" strike="noStrike">
                <a:solidFill>
                  <a:srgbClr val="000000"/>
                </a:solidFill>
                <a:latin typeface="+mn-lt"/>
                <a:ea typeface="+mn-ea"/>
              </a:rPr>
              <a:t>Independent Appeals Process</a:t>
            </a:r>
            <a:endParaRPr b="0" lang="en-US" sz="1200" spc="-1" strike="noStrike">
              <a:latin typeface="Arial"/>
            </a:endParaRPr>
          </a:p>
          <a:p>
            <a:pPr lvl="1" marL="685800" indent="-228240">
              <a:lnSpc>
                <a:spcPct val="100000"/>
              </a:lnSpc>
              <a:buClr>
                <a:srgbClr val="000000"/>
              </a:buClr>
              <a:buFont typeface="+mj-lt"/>
              <a:buAutoNum type="arabicPeriod"/>
            </a:pPr>
            <a:r>
              <a:rPr b="0" lang="en-US" sz="1200" spc="-1" strike="noStrike">
                <a:solidFill>
                  <a:srgbClr val="000000"/>
                </a:solidFill>
                <a:latin typeface="+mn-lt"/>
                <a:ea typeface="+mn-ea"/>
              </a:rPr>
              <a:t>Innocent Spouse – De Novo Review For Equitable Liability</a:t>
            </a:r>
            <a:endParaRPr b="0" lang="en-US" sz="1200" spc="-1" strike="noStrike">
              <a:latin typeface="Arial"/>
            </a:endParaRPr>
          </a:p>
          <a:p>
            <a:pPr lvl="1" marL="685800" indent="-228240">
              <a:lnSpc>
                <a:spcPct val="100000"/>
              </a:lnSpc>
              <a:buClr>
                <a:srgbClr val="000000"/>
              </a:buClr>
              <a:buFont typeface="+mj-lt"/>
              <a:buAutoNum type="arabicPeriod"/>
            </a:pPr>
            <a:r>
              <a:rPr b="0" lang="en-US" sz="1200" spc="-1" strike="noStrike">
                <a:solidFill>
                  <a:srgbClr val="000000"/>
                </a:solidFill>
                <a:latin typeface="+mn-lt"/>
                <a:ea typeface="+mn-ea"/>
              </a:rPr>
              <a:t>Modification Of Procedures For Issuance Of Third-Party Summons</a:t>
            </a:r>
            <a:endParaRPr b="0" lang="en-US" sz="1200" spc="-1" strike="noStrike">
              <a:latin typeface="Arial"/>
            </a:endParaRPr>
          </a:p>
          <a:p>
            <a:pPr lvl="1" marL="685800" indent="-228240">
              <a:lnSpc>
                <a:spcPct val="100000"/>
              </a:lnSpc>
              <a:buClr>
                <a:srgbClr val="000000"/>
              </a:buClr>
              <a:buFont typeface="+mj-lt"/>
              <a:buAutoNum type="arabicPeriod"/>
            </a:pPr>
            <a:r>
              <a:rPr b="0" lang="en-US" sz="1200" spc="-1" strike="noStrike">
                <a:solidFill>
                  <a:srgbClr val="000000"/>
                </a:solidFill>
                <a:latin typeface="+mn-lt"/>
                <a:ea typeface="+mn-ea"/>
              </a:rPr>
              <a:t>Office of the National Taxpayer Advocate – Taxpayer Advocate Directives</a:t>
            </a:r>
            <a:endParaRPr b="0" lang="en-US" sz="1200" spc="-1" strike="noStrike">
              <a:latin typeface="Arial"/>
            </a:endParaRPr>
          </a:p>
          <a:p>
            <a:pPr lvl="1" marL="685800" indent="-228240">
              <a:lnSpc>
                <a:spcPct val="100000"/>
              </a:lnSpc>
              <a:buClr>
                <a:srgbClr val="000000"/>
              </a:buClr>
              <a:buFont typeface="+mj-lt"/>
              <a:buAutoNum type="arabicPeriod"/>
            </a:pPr>
            <a:r>
              <a:rPr b="0" lang="en-US" sz="1200" spc="-1" strike="noStrike">
                <a:solidFill>
                  <a:srgbClr val="000000"/>
                </a:solidFill>
                <a:latin typeface="+mn-lt"/>
                <a:ea typeface="+mn-ea"/>
              </a:rPr>
              <a:t>Whistleblower Reforms</a:t>
            </a:r>
            <a:endParaRPr b="0" lang="en-US" sz="1200" spc="-1" strike="noStrike">
              <a:latin typeface="Arial"/>
            </a:endParaRPr>
          </a:p>
          <a:p>
            <a:pPr lvl="1" marL="685800" indent="-228240">
              <a:lnSpc>
                <a:spcPct val="100000"/>
              </a:lnSpc>
              <a:buClr>
                <a:srgbClr val="000000"/>
              </a:buClr>
              <a:buFont typeface="+mj-lt"/>
              <a:buAutoNum type="arabicPeriod"/>
            </a:pPr>
            <a:r>
              <a:rPr b="0" lang="en-US" sz="1200" spc="-1" strike="noStrike">
                <a:solidFill>
                  <a:srgbClr val="000000"/>
                </a:solidFill>
                <a:latin typeface="+mn-lt"/>
                <a:ea typeface="+mn-ea"/>
              </a:rPr>
              <a:t>Cybersecurity and Identity Protection</a:t>
            </a:r>
            <a:endParaRPr b="0" lang="en-US" sz="1200" spc="-1" strike="noStrike">
              <a:latin typeface="Arial"/>
            </a:endParaRPr>
          </a:p>
          <a:p>
            <a:pPr>
              <a:lnSpc>
                <a:spcPct val="100000"/>
              </a:lnSpc>
            </a:pPr>
            <a:endParaRPr b="0" lang="en-US" sz="1200" spc="-1" strike="noStrike">
              <a:latin typeface="Arial"/>
            </a:endParaRPr>
          </a:p>
        </p:txBody>
      </p:sp>
      <p:sp>
        <p:nvSpPr>
          <p:cNvPr id="161" name="TextShape 3"/>
          <p:cNvSpPr txBox="1"/>
          <p:nvPr/>
        </p:nvSpPr>
        <p:spPr>
          <a:xfrm>
            <a:off x="3970800" y="8830080"/>
            <a:ext cx="3037320" cy="464400"/>
          </a:xfrm>
          <a:prstGeom prst="rect">
            <a:avLst/>
          </a:prstGeom>
          <a:noFill/>
          <a:ln>
            <a:noFill/>
          </a:ln>
        </p:spPr>
        <p:txBody>
          <a:bodyPr lIns="93240" rIns="93240" tIns="46440" bIns="46440" anchor="b">
            <a:noAutofit/>
          </a:bodyPr>
          <a:p>
            <a:pPr algn="r">
              <a:lnSpc>
                <a:spcPct val="100000"/>
              </a:lnSpc>
            </a:pPr>
            <a:fld id="{060EF59F-62AC-483F-AA2B-ECBBA0FFC005}" type="slidenum">
              <a:rPr b="0" lang="en-US" sz="1200" spc="-1" strike="noStrike">
                <a:solidFill>
                  <a:srgbClr val="000000"/>
                </a:solidFill>
                <a:latin typeface="+mn-lt"/>
                <a:ea typeface="+mn-ea"/>
              </a:rPr>
              <a:t>&lt;number&gt;</a:t>
            </a:fld>
            <a:endParaRPr b="0" lang="en-US"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Perpetua"/>
            </a:endParaRPr>
          </a:p>
        </p:txBody>
      </p:sp>
      <p:sp>
        <p:nvSpPr>
          <p:cNvPr id="3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2600" spc="-1" strike="noStrike">
              <a:solidFill>
                <a:srgbClr val="000000"/>
              </a:solidFill>
              <a:latin typeface="Perpetua"/>
            </a:endParaRPr>
          </a:p>
        </p:txBody>
      </p:sp>
      <p:sp>
        <p:nvSpPr>
          <p:cNvPr id="3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2600" spc="-1" strike="noStrike">
              <a:solidFill>
                <a:srgbClr val="000000"/>
              </a:solidFill>
              <a:latin typeface="Perpetua"/>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Perpetua"/>
            </a:endParaRPr>
          </a:p>
        </p:txBody>
      </p:sp>
      <p:sp>
        <p:nvSpPr>
          <p:cNvPr id="3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2600" spc="-1" strike="noStrike">
              <a:solidFill>
                <a:srgbClr val="000000"/>
              </a:solidFill>
              <a:latin typeface="Perpetua"/>
            </a:endParaRPr>
          </a:p>
        </p:txBody>
      </p:sp>
      <p:sp>
        <p:nvSpPr>
          <p:cNvPr id="3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2600" spc="-1" strike="noStrike">
              <a:solidFill>
                <a:srgbClr val="000000"/>
              </a:solidFill>
              <a:latin typeface="Perpetua"/>
            </a:endParaRPr>
          </a:p>
        </p:txBody>
      </p:sp>
      <p:sp>
        <p:nvSpPr>
          <p:cNvPr id="3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2600" spc="-1" strike="noStrike">
              <a:solidFill>
                <a:srgbClr val="000000"/>
              </a:solidFill>
              <a:latin typeface="Perpetua"/>
            </a:endParaRPr>
          </a:p>
        </p:txBody>
      </p:sp>
      <p:sp>
        <p:nvSpPr>
          <p:cNvPr id="4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2600" spc="-1" strike="noStrike">
              <a:solidFill>
                <a:srgbClr val="000000"/>
              </a:solidFill>
              <a:latin typeface="Perpetua"/>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41"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Perpetua"/>
            </a:endParaRPr>
          </a:p>
        </p:txBody>
      </p:sp>
      <p:sp>
        <p:nvSpPr>
          <p:cNvPr id="4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2600" spc="-1" strike="noStrike">
              <a:solidFill>
                <a:srgbClr val="000000"/>
              </a:solidFill>
              <a:latin typeface="Perpetua"/>
            </a:endParaRPr>
          </a:p>
        </p:txBody>
      </p:sp>
      <p:sp>
        <p:nvSpPr>
          <p:cNvPr id="4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2600" spc="-1" strike="noStrike">
              <a:solidFill>
                <a:srgbClr val="000000"/>
              </a:solidFill>
              <a:latin typeface="Perpetua"/>
            </a:endParaRPr>
          </a:p>
        </p:txBody>
      </p:sp>
      <p:sp>
        <p:nvSpPr>
          <p:cNvPr id="4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2600" spc="-1" strike="noStrike">
              <a:solidFill>
                <a:srgbClr val="000000"/>
              </a:solidFill>
              <a:latin typeface="Perpetua"/>
            </a:endParaRPr>
          </a:p>
        </p:txBody>
      </p:sp>
      <p:sp>
        <p:nvSpPr>
          <p:cNvPr id="4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2600" spc="-1" strike="noStrike">
              <a:solidFill>
                <a:srgbClr val="000000"/>
              </a:solidFill>
              <a:latin typeface="Perpetua"/>
            </a:endParaRPr>
          </a:p>
        </p:txBody>
      </p:sp>
      <p:sp>
        <p:nvSpPr>
          <p:cNvPr id="4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2600" spc="-1" strike="noStrike">
              <a:solidFill>
                <a:srgbClr val="000000"/>
              </a:solidFill>
              <a:latin typeface="Perpetua"/>
            </a:endParaRPr>
          </a:p>
        </p:txBody>
      </p:sp>
      <p:sp>
        <p:nvSpPr>
          <p:cNvPr id="4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2600" spc="-1" strike="noStrike">
              <a:solidFill>
                <a:srgbClr val="000000"/>
              </a:solidFill>
              <a:latin typeface="Perpetua"/>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Perpetua"/>
            </a:endParaRPr>
          </a:p>
        </p:txBody>
      </p:sp>
      <p:sp>
        <p:nvSpPr>
          <p:cNvPr id="56"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Perpetua"/>
            </a:endParaRPr>
          </a:p>
        </p:txBody>
      </p:sp>
      <p:sp>
        <p:nvSpPr>
          <p:cNvPr id="58"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2600" spc="-1" strike="noStrike">
              <a:solidFill>
                <a:srgbClr val="000000"/>
              </a:solidFill>
              <a:latin typeface="Perpetua"/>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Perpetua"/>
            </a:endParaRPr>
          </a:p>
        </p:txBody>
      </p:sp>
      <p:sp>
        <p:nvSpPr>
          <p:cNvPr id="6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2600" spc="-1" strike="noStrike">
              <a:solidFill>
                <a:srgbClr val="000000"/>
              </a:solidFill>
              <a:latin typeface="Perpetua"/>
            </a:endParaRPr>
          </a:p>
        </p:txBody>
      </p:sp>
      <p:sp>
        <p:nvSpPr>
          <p:cNvPr id="6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2600" spc="-1" strike="noStrike">
              <a:solidFill>
                <a:srgbClr val="000000"/>
              </a:solidFill>
              <a:latin typeface="Perpetua"/>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Perpetua"/>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3"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Perpetua"/>
            </a:endParaRPr>
          </a:p>
        </p:txBody>
      </p:sp>
      <p:sp>
        <p:nvSpPr>
          <p:cNvPr id="6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2600" spc="-1" strike="noStrike">
              <a:solidFill>
                <a:srgbClr val="000000"/>
              </a:solidFill>
              <a:latin typeface="Perpetua"/>
            </a:endParaRPr>
          </a:p>
        </p:txBody>
      </p:sp>
      <p:sp>
        <p:nvSpPr>
          <p:cNvPr id="6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2600" spc="-1" strike="noStrike">
              <a:solidFill>
                <a:srgbClr val="000000"/>
              </a:solidFill>
              <a:latin typeface="Perpetua"/>
            </a:endParaRPr>
          </a:p>
        </p:txBody>
      </p:sp>
      <p:sp>
        <p:nvSpPr>
          <p:cNvPr id="6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2600" spc="-1" strike="noStrike">
              <a:solidFill>
                <a:srgbClr val="000000"/>
              </a:solidFill>
              <a:latin typeface="Perpetua"/>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Perpetua"/>
            </a:endParaRPr>
          </a:p>
        </p:txBody>
      </p:sp>
      <p:sp>
        <p:nvSpPr>
          <p:cNvPr id="1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Perpetua"/>
            </a:endParaRPr>
          </a:p>
        </p:txBody>
      </p:sp>
      <p:sp>
        <p:nvSpPr>
          <p:cNvPr id="69"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2600" spc="-1" strike="noStrike">
              <a:solidFill>
                <a:srgbClr val="000000"/>
              </a:solidFill>
              <a:latin typeface="Perpetua"/>
            </a:endParaRPr>
          </a:p>
        </p:txBody>
      </p:sp>
      <p:sp>
        <p:nvSpPr>
          <p:cNvPr id="70"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2600" spc="-1" strike="noStrike">
              <a:solidFill>
                <a:srgbClr val="000000"/>
              </a:solidFill>
              <a:latin typeface="Perpetua"/>
            </a:endParaRPr>
          </a:p>
        </p:txBody>
      </p:sp>
      <p:sp>
        <p:nvSpPr>
          <p:cNvPr id="71"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2600" spc="-1" strike="noStrike">
              <a:solidFill>
                <a:srgbClr val="000000"/>
              </a:solidFill>
              <a:latin typeface="Perpetua"/>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Perpetua"/>
            </a:endParaRPr>
          </a:p>
        </p:txBody>
      </p:sp>
      <p:sp>
        <p:nvSpPr>
          <p:cNvPr id="73"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2600" spc="-1" strike="noStrike">
              <a:solidFill>
                <a:srgbClr val="000000"/>
              </a:solidFill>
              <a:latin typeface="Perpetua"/>
            </a:endParaRPr>
          </a:p>
        </p:txBody>
      </p:sp>
      <p:sp>
        <p:nvSpPr>
          <p:cNvPr id="74"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2600" spc="-1" strike="noStrike">
              <a:solidFill>
                <a:srgbClr val="000000"/>
              </a:solidFill>
              <a:latin typeface="Perpetua"/>
            </a:endParaRPr>
          </a:p>
        </p:txBody>
      </p:sp>
      <p:sp>
        <p:nvSpPr>
          <p:cNvPr id="75"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2600" spc="-1" strike="noStrike">
              <a:solidFill>
                <a:srgbClr val="000000"/>
              </a:solidFill>
              <a:latin typeface="Perpetua"/>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Perpetua"/>
            </a:endParaRPr>
          </a:p>
        </p:txBody>
      </p:sp>
      <p:sp>
        <p:nvSpPr>
          <p:cNvPr id="77"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2600" spc="-1" strike="noStrike">
              <a:solidFill>
                <a:srgbClr val="000000"/>
              </a:solidFill>
              <a:latin typeface="Perpetua"/>
            </a:endParaRPr>
          </a:p>
        </p:txBody>
      </p:sp>
      <p:sp>
        <p:nvSpPr>
          <p:cNvPr id="78"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2600" spc="-1" strike="noStrike">
              <a:solidFill>
                <a:srgbClr val="000000"/>
              </a:solidFill>
              <a:latin typeface="Perpetua"/>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Perpetua"/>
            </a:endParaRPr>
          </a:p>
        </p:txBody>
      </p:sp>
      <p:sp>
        <p:nvSpPr>
          <p:cNvPr id="8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2600" spc="-1" strike="noStrike">
              <a:solidFill>
                <a:srgbClr val="000000"/>
              </a:solidFill>
              <a:latin typeface="Perpetua"/>
            </a:endParaRPr>
          </a:p>
        </p:txBody>
      </p:sp>
      <p:sp>
        <p:nvSpPr>
          <p:cNvPr id="8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2600" spc="-1" strike="noStrike">
              <a:solidFill>
                <a:srgbClr val="000000"/>
              </a:solidFill>
              <a:latin typeface="Perpetua"/>
            </a:endParaRPr>
          </a:p>
        </p:txBody>
      </p:sp>
      <p:sp>
        <p:nvSpPr>
          <p:cNvPr id="8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2600" spc="-1" strike="noStrike">
              <a:solidFill>
                <a:srgbClr val="000000"/>
              </a:solidFill>
              <a:latin typeface="Perpetua"/>
            </a:endParaRPr>
          </a:p>
        </p:txBody>
      </p:sp>
      <p:sp>
        <p:nvSpPr>
          <p:cNvPr id="83"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2600" spc="-1" strike="noStrike">
              <a:solidFill>
                <a:srgbClr val="000000"/>
              </a:solidFill>
              <a:latin typeface="Perpetua"/>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4"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Perpetua"/>
            </a:endParaRPr>
          </a:p>
        </p:txBody>
      </p:sp>
      <p:sp>
        <p:nvSpPr>
          <p:cNvPr id="85"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2600" spc="-1" strike="noStrike">
              <a:solidFill>
                <a:srgbClr val="000000"/>
              </a:solidFill>
              <a:latin typeface="Perpetua"/>
            </a:endParaRPr>
          </a:p>
        </p:txBody>
      </p:sp>
      <p:sp>
        <p:nvSpPr>
          <p:cNvPr id="86"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2600" spc="-1" strike="noStrike">
              <a:solidFill>
                <a:srgbClr val="000000"/>
              </a:solidFill>
              <a:latin typeface="Perpetua"/>
            </a:endParaRPr>
          </a:p>
        </p:txBody>
      </p:sp>
      <p:sp>
        <p:nvSpPr>
          <p:cNvPr id="87"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2600" spc="-1" strike="noStrike">
              <a:solidFill>
                <a:srgbClr val="000000"/>
              </a:solidFill>
              <a:latin typeface="Perpetua"/>
            </a:endParaRPr>
          </a:p>
        </p:txBody>
      </p:sp>
      <p:sp>
        <p:nvSpPr>
          <p:cNvPr id="88"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2600" spc="-1" strike="noStrike">
              <a:solidFill>
                <a:srgbClr val="000000"/>
              </a:solidFill>
              <a:latin typeface="Perpetua"/>
            </a:endParaRPr>
          </a:p>
        </p:txBody>
      </p:sp>
      <p:sp>
        <p:nvSpPr>
          <p:cNvPr id="89"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2600" spc="-1" strike="noStrike">
              <a:solidFill>
                <a:srgbClr val="000000"/>
              </a:solidFill>
              <a:latin typeface="Perpetua"/>
            </a:endParaRPr>
          </a:p>
        </p:txBody>
      </p:sp>
      <p:sp>
        <p:nvSpPr>
          <p:cNvPr id="90"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2600" spc="-1" strike="noStrike">
              <a:solidFill>
                <a:srgbClr val="000000"/>
              </a:solidFill>
              <a:latin typeface="Perpetua"/>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Perpetua"/>
            </a:endParaRPr>
          </a:p>
        </p:txBody>
      </p:sp>
      <p:sp>
        <p:nvSpPr>
          <p:cNvPr id="99"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Perpetua"/>
            </a:endParaRPr>
          </a:p>
        </p:txBody>
      </p:sp>
      <p:sp>
        <p:nvSpPr>
          <p:cNvPr id="101"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2600" spc="-1" strike="noStrike">
              <a:solidFill>
                <a:srgbClr val="000000"/>
              </a:solidFill>
              <a:latin typeface="Perpetua"/>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Perpetua"/>
            </a:endParaRPr>
          </a:p>
        </p:txBody>
      </p:sp>
      <p:sp>
        <p:nvSpPr>
          <p:cNvPr id="103"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2600" spc="-1" strike="noStrike">
              <a:solidFill>
                <a:srgbClr val="000000"/>
              </a:solidFill>
              <a:latin typeface="Perpetua"/>
            </a:endParaRPr>
          </a:p>
        </p:txBody>
      </p:sp>
      <p:sp>
        <p:nvSpPr>
          <p:cNvPr id="104"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2600" spc="-1" strike="noStrike">
              <a:solidFill>
                <a:srgbClr val="000000"/>
              </a:solidFill>
              <a:latin typeface="Perpetua"/>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Perpetua"/>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Perpetua"/>
            </a:endParaRPr>
          </a:p>
        </p:txBody>
      </p:sp>
      <p:sp>
        <p:nvSpPr>
          <p:cNvPr id="1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2600" spc="-1" strike="noStrike">
              <a:solidFill>
                <a:srgbClr val="000000"/>
              </a:solidFill>
              <a:latin typeface="Perpetua"/>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6"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Perpetua"/>
            </a:endParaRPr>
          </a:p>
        </p:txBody>
      </p:sp>
      <p:sp>
        <p:nvSpPr>
          <p:cNvPr id="10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2600" spc="-1" strike="noStrike">
              <a:solidFill>
                <a:srgbClr val="000000"/>
              </a:solidFill>
              <a:latin typeface="Perpetua"/>
            </a:endParaRPr>
          </a:p>
        </p:txBody>
      </p:sp>
      <p:sp>
        <p:nvSpPr>
          <p:cNvPr id="109"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2600" spc="-1" strike="noStrike">
              <a:solidFill>
                <a:srgbClr val="000000"/>
              </a:solidFill>
              <a:latin typeface="Perpetua"/>
            </a:endParaRPr>
          </a:p>
        </p:txBody>
      </p:sp>
      <p:sp>
        <p:nvSpPr>
          <p:cNvPr id="110"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2600" spc="-1" strike="noStrike">
              <a:solidFill>
                <a:srgbClr val="000000"/>
              </a:solidFill>
              <a:latin typeface="Perpetua"/>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Perpetua"/>
            </a:endParaRPr>
          </a:p>
        </p:txBody>
      </p:sp>
      <p:sp>
        <p:nvSpPr>
          <p:cNvPr id="112"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2600" spc="-1" strike="noStrike">
              <a:solidFill>
                <a:srgbClr val="000000"/>
              </a:solidFill>
              <a:latin typeface="Perpetua"/>
            </a:endParaRPr>
          </a:p>
        </p:txBody>
      </p:sp>
      <p:sp>
        <p:nvSpPr>
          <p:cNvPr id="113"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2600" spc="-1" strike="noStrike">
              <a:solidFill>
                <a:srgbClr val="000000"/>
              </a:solidFill>
              <a:latin typeface="Perpetua"/>
            </a:endParaRPr>
          </a:p>
        </p:txBody>
      </p:sp>
      <p:sp>
        <p:nvSpPr>
          <p:cNvPr id="114"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2600" spc="-1" strike="noStrike">
              <a:solidFill>
                <a:srgbClr val="000000"/>
              </a:solidFill>
              <a:latin typeface="Perpetua"/>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Perpetua"/>
            </a:endParaRPr>
          </a:p>
        </p:txBody>
      </p:sp>
      <p:sp>
        <p:nvSpPr>
          <p:cNvPr id="11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2600" spc="-1" strike="noStrike">
              <a:solidFill>
                <a:srgbClr val="000000"/>
              </a:solidFill>
              <a:latin typeface="Perpetua"/>
            </a:endParaRPr>
          </a:p>
        </p:txBody>
      </p:sp>
      <p:sp>
        <p:nvSpPr>
          <p:cNvPr id="1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2600" spc="-1" strike="noStrike">
              <a:solidFill>
                <a:srgbClr val="000000"/>
              </a:solidFill>
              <a:latin typeface="Perpetua"/>
            </a:endParaRPr>
          </a:p>
        </p:txBody>
      </p:sp>
      <p:sp>
        <p:nvSpPr>
          <p:cNvPr id="118"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2600" spc="-1" strike="noStrike">
              <a:solidFill>
                <a:srgbClr val="000000"/>
              </a:solidFill>
              <a:latin typeface="Perpetua"/>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Perpetua"/>
            </a:endParaRPr>
          </a:p>
        </p:txBody>
      </p:sp>
      <p:sp>
        <p:nvSpPr>
          <p:cNvPr id="120"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2600" spc="-1" strike="noStrike">
              <a:solidFill>
                <a:srgbClr val="000000"/>
              </a:solidFill>
              <a:latin typeface="Perpetua"/>
            </a:endParaRPr>
          </a:p>
        </p:txBody>
      </p:sp>
      <p:sp>
        <p:nvSpPr>
          <p:cNvPr id="121"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2600" spc="-1" strike="noStrike">
              <a:solidFill>
                <a:srgbClr val="000000"/>
              </a:solidFill>
              <a:latin typeface="Perpetua"/>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2"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Perpetua"/>
            </a:endParaRPr>
          </a:p>
        </p:txBody>
      </p:sp>
      <p:sp>
        <p:nvSpPr>
          <p:cNvPr id="123"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2600" spc="-1" strike="noStrike">
              <a:solidFill>
                <a:srgbClr val="000000"/>
              </a:solidFill>
              <a:latin typeface="Perpetua"/>
            </a:endParaRPr>
          </a:p>
        </p:txBody>
      </p:sp>
      <p:sp>
        <p:nvSpPr>
          <p:cNvPr id="124"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2600" spc="-1" strike="noStrike">
              <a:solidFill>
                <a:srgbClr val="000000"/>
              </a:solidFill>
              <a:latin typeface="Perpetua"/>
            </a:endParaRPr>
          </a:p>
        </p:txBody>
      </p:sp>
      <p:sp>
        <p:nvSpPr>
          <p:cNvPr id="125"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2600" spc="-1" strike="noStrike">
              <a:solidFill>
                <a:srgbClr val="000000"/>
              </a:solidFill>
              <a:latin typeface="Perpetua"/>
            </a:endParaRPr>
          </a:p>
        </p:txBody>
      </p:sp>
      <p:sp>
        <p:nvSpPr>
          <p:cNvPr id="126"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2600" spc="-1" strike="noStrike">
              <a:solidFill>
                <a:srgbClr val="000000"/>
              </a:solidFill>
              <a:latin typeface="Perpetua"/>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27"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Perpetua"/>
            </a:endParaRPr>
          </a:p>
        </p:txBody>
      </p:sp>
      <p:sp>
        <p:nvSpPr>
          <p:cNvPr id="128"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2600" spc="-1" strike="noStrike">
              <a:solidFill>
                <a:srgbClr val="000000"/>
              </a:solidFill>
              <a:latin typeface="Perpetua"/>
            </a:endParaRPr>
          </a:p>
        </p:txBody>
      </p:sp>
      <p:sp>
        <p:nvSpPr>
          <p:cNvPr id="129"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2600" spc="-1" strike="noStrike">
              <a:solidFill>
                <a:srgbClr val="000000"/>
              </a:solidFill>
              <a:latin typeface="Perpetua"/>
            </a:endParaRPr>
          </a:p>
        </p:txBody>
      </p:sp>
      <p:sp>
        <p:nvSpPr>
          <p:cNvPr id="130"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2600" spc="-1" strike="noStrike">
              <a:solidFill>
                <a:srgbClr val="000000"/>
              </a:solidFill>
              <a:latin typeface="Perpetua"/>
            </a:endParaRPr>
          </a:p>
        </p:txBody>
      </p:sp>
      <p:sp>
        <p:nvSpPr>
          <p:cNvPr id="131"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2600" spc="-1" strike="noStrike">
              <a:solidFill>
                <a:srgbClr val="000000"/>
              </a:solidFill>
              <a:latin typeface="Perpetua"/>
            </a:endParaRPr>
          </a:p>
        </p:txBody>
      </p:sp>
      <p:sp>
        <p:nvSpPr>
          <p:cNvPr id="132"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2600" spc="-1" strike="noStrike">
              <a:solidFill>
                <a:srgbClr val="000000"/>
              </a:solidFill>
              <a:latin typeface="Perpetua"/>
            </a:endParaRPr>
          </a:p>
        </p:txBody>
      </p:sp>
      <p:sp>
        <p:nvSpPr>
          <p:cNvPr id="133"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2600" spc="-1" strike="noStrike">
              <a:solidFill>
                <a:srgbClr val="000000"/>
              </a:solidFill>
              <a:latin typeface="Perpetua"/>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Perpetua"/>
            </a:endParaRPr>
          </a:p>
        </p:txBody>
      </p:sp>
      <p:sp>
        <p:nvSpPr>
          <p:cNvPr id="1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2600" spc="-1" strike="noStrike">
              <a:solidFill>
                <a:srgbClr val="000000"/>
              </a:solidFill>
              <a:latin typeface="Perpetua"/>
            </a:endParaRPr>
          </a:p>
        </p:txBody>
      </p:sp>
      <p:sp>
        <p:nvSpPr>
          <p:cNvPr id="1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2600" spc="-1" strike="noStrike">
              <a:solidFill>
                <a:srgbClr val="000000"/>
              </a:solidFill>
              <a:latin typeface="Perpetua"/>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Perpetua"/>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Perpetua"/>
            </a:endParaRPr>
          </a:p>
        </p:txBody>
      </p:sp>
      <p:sp>
        <p:nvSpPr>
          <p:cNvPr id="2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2600" spc="-1" strike="noStrike">
              <a:solidFill>
                <a:srgbClr val="000000"/>
              </a:solidFill>
              <a:latin typeface="Perpetua"/>
            </a:endParaRPr>
          </a:p>
        </p:txBody>
      </p:sp>
      <p:sp>
        <p:nvSpPr>
          <p:cNvPr id="2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2600" spc="-1" strike="noStrike">
              <a:solidFill>
                <a:srgbClr val="000000"/>
              </a:solidFill>
              <a:latin typeface="Perpetua"/>
            </a:endParaRPr>
          </a:p>
        </p:txBody>
      </p:sp>
      <p:sp>
        <p:nvSpPr>
          <p:cNvPr id="2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2600" spc="-1" strike="noStrike">
              <a:solidFill>
                <a:srgbClr val="000000"/>
              </a:solidFill>
              <a:latin typeface="Perpetua"/>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Perpetua"/>
            </a:endParaRPr>
          </a:p>
        </p:txBody>
      </p:sp>
      <p:sp>
        <p:nvSpPr>
          <p:cNvPr id="2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2600" spc="-1" strike="noStrike">
              <a:solidFill>
                <a:srgbClr val="000000"/>
              </a:solidFill>
              <a:latin typeface="Perpetua"/>
            </a:endParaRPr>
          </a:p>
        </p:txBody>
      </p:sp>
      <p:sp>
        <p:nvSpPr>
          <p:cNvPr id="2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2600" spc="-1" strike="noStrike">
              <a:solidFill>
                <a:srgbClr val="000000"/>
              </a:solidFill>
              <a:latin typeface="Perpetua"/>
            </a:endParaRPr>
          </a:p>
        </p:txBody>
      </p:sp>
      <p:sp>
        <p:nvSpPr>
          <p:cNvPr id="2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2600" spc="-1" strike="noStrike">
              <a:solidFill>
                <a:srgbClr val="000000"/>
              </a:solidFill>
              <a:latin typeface="Perpetua"/>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en-US" sz="1800" spc="-1" strike="noStrike">
              <a:solidFill>
                <a:srgbClr val="000000"/>
              </a:solidFill>
              <a:latin typeface="Perpetua"/>
            </a:endParaRPr>
          </a:p>
        </p:txBody>
      </p:sp>
      <p:sp>
        <p:nvSpPr>
          <p:cNvPr id="3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2600" spc="-1" strike="noStrike">
              <a:solidFill>
                <a:srgbClr val="000000"/>
              </a:solidFill>
              <a:latin typeface="Perpetua"/>
            </a:endParaRPr>
          </a:p>
        </p:txBody>
      </p:sp>
      <p:sp>
        <p:nvSpPr>
          <p:cNvPr id="3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2600" spc="-1" strike="noStrike">
              <a:solidFill>
                <a:srgbClr val="000000"/>
              </a:solidFill>
              <a:latin typeface="Perpetua"/>
            </a:endParaRPr>
          </a:p>
        </p:txBody>
      </p:sp>
      <p:sp>
        <p:nvSpPr>
          <p:cNvPr id="3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2600" spc="-1" strike="noStrike">
              <a:solidFill>
                <a:srgbClr val="000000"/>
              </a:solidFill>
              <a:latin typeface="Perpetua"/>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slideLayout" Target="../slideLayouts/slideLayout1.xml"/><Relationship Id="rId6" Type="http://schemas.openxmlformats.org/officeDocument/2006/relationships/slideLayout" Target="../slideLayouts/slideLayout2.xml"/><Relationship Id="rId7" Type="http://schemas.openxmlformats.org/officeDocument/2006/relationships/slideLayout" Target="../slideLayouts/slideLayout3.xml"/><Relationship Id="rId8" Type="http://schemas.openxmlformats.org/officeDocument/2006/relationships/slideLayout" Target="../slideLayouts/slideLayout4.xml"/><Relationship Id="rId9" Type="http://schemas.openxmlformats.org/officeDocument/2006/relationships/slideLayout" Target="../slideLayouts/slideLayout5.xml"/><Relationship Id="rId10" Type="http://schemas.openxmlformats.org/officeDocument/2006/relationships/slideLayout" Target="../slideLayouts/slideLayout6.xml"/><Relationship Id="rId11" Type="http://schemas.openxmlformats.org/officeDocument/2006/relationships/slideLayout" Target="../slideLayouts/slideLayout7.xml"/><Relationship Id="rId12" Type="http://schemas.openxmlformats.org/officeDocument/2006/relationships/slideLayout" Target="../slideLayouts/slideLayout8.xml"/><Relationship Id="rId13" Type="http://schemas.openxmlformats.org/officeDocument/2006/relationships/slideLayout" Target="../slideLayouts/slideLayout9.xml"/><Relationship Id="rId14" Type="http://schemas.openxmlformats.org/officeDocument/2006/relationships/slideLayout" Target="../slideLayouts/slideLayout10.xml"/><Relationship Id="rId15" Type="http://schemas.openxmlformats.org/officeDocument/2006/relationships/slideLayout" Target="../slideLayouts/slideLayout11.xml"/><Relationship Id="rId16"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4.png"/><Relationship Id="rId3" Type="http://schemas.openxmlformats.org/officeDocument/2006/relationships/image" Target="../media/image5.png"/><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 Id="rId9" Type="http://schemas.openxmlformats.org/officeDocument/2006/relationships/slideLayout" Target="../slideLayouts/slideLayout18.xml"/><Relationship Id="rId10" Type="http://schemas.openxmlformats.org/officeDocument/2006/relationships/slideLayout" Target="../slideLayouts/slideLayout19.xml"/><Relationship Id="rId11" Type="http://schemas.openxmlformats.org/officeDocument/2006/relationships/slideLayout" Target="../slideLayouts/slideLayout20.xml"/><Relationship Id="rId12" Type="http://schemas.openxmlformats.org/officeDocument/2006/relationships/slideLayout" Target="../slideLayouts/slideLayout21.xml"/><Relationship Id="rId13" Type="http://schemas.openxmlformats.org/officeDocument/2006/relationships/slideLayout" Target="../slideLayouts/slideLayout22.xml"/><Relationship Id="rId14" Type="http://schemas.openxmlformats.org/officeDocument/2006/relationships/slideLayout" Target="../slideLayouts/slideLayout23.xml"/><Relationship Id="rId15"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6.png"/><Relationship Id="rId3" Type="http://schemas.openxmlformats.org/officeDocument/2006/relationships/image" Target="../media/image7.png"/><Relationship Id="rId4" Type="http://schemas.openxmlformats.org/officeDocument/2006/relationships/slideLayout" Target="../slideLayouts/slideLayout25.xml"/><Relationship Id="rId5" Type="http://schemas.openxmlformats.org/officeDocument/2006/relationships/slideLayout" Target="../slideLayouts/slideLayout26.xml"/><Relationship Id="rId6" Type="http://schemas.openxmlformats.org/officeDocument/2006/relationships/slideLayout" Target="../slideLayouts/slideLayout27.xml"/><Relationship Id="rId7" Type="http://schemas.openxmlformats.org/officeDocument/2006/relationships/slideLayout" Target="../slideLayouts/slideLayout28.xml"/><Relationship Id="rId8" Type="http://schemas.openxmlformats.org/officeDocument/2006/relationships/slideLayout" Target="../slideLayouts/slideLayout29.xml"/><Relationship Id="rId9" Type="http://schemas.openxmlformats.org/officeDocument/2006/relationships/slideLayout" Target="../slideLayouts/slideLayout30.xml"/><Relationship Id="rId10" Type="http://schemas.openxmlformats.org/officeDocument/2006/relationships/slideLayout" Target="../slideLayouts/slideLayout31.xml"/><Relationship Id="rId11" Type="http://schemas.openxmlformats.org/officeDocument/2006/relationships/slideLayout" Target="../slideLayouts/slideLayout32.xml"/><Relationship Id="rId12" Type="http://schemas.openxmlformats.org/officeDocument/2006/relationships/slideLayout" Target="../slideLayouts/slideLayout33.xml"/><Relationship Id="rId13" Type="http://schemas.openxmlformats.org/officeDocument/2006/relationships/slideLayout" Target="../slideLayouts/slideLayout34.xml"/><Relationship Id="rId14" Type="http://schemas.openxmlformats.org/officeDocument/2006/relationships/slideLayout" Target="../slideLayouts/slideLayout35.xml"/><Relationship Id="rId15"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tile/>
        </a:blipFill>
      </p:bgPr>
    </p:bg>
    <p:spTree>
      <p:nvGrpSpPr>
        <p:cNvPr id="1" name=""/>
        <p:cNvGrpSpPr/>
        <p:nvPr/>
      </p:nvGrpSpPr>
      <p:grpSpPr>
        <a:xfrm>
          <a:off x="0" y="0"/>
          <a:ext cx="0" cy="0"/>
          <a:chOff x="0" y="0"/>
          <a:chExt cx="0" cy="0"/>
        </a:xfrm>
      </p:grpSpPr>
      <p:sp>
        <p:nvSpPr>
          <p:cNvPr id="0" name="CustomShape 1" hidden="1"/>
          <p:cNvSpPr/>
          <p:nvPr/>
        </p:nvSpPr>
        <p:spPr>
          <a:xfrm>
            <a:off x="0" y="0"/>
            <a:ext cx="9143640" cy="6857640"/>
          </a:xfrm>
          <a:prstGeom prst="rect">
            <a:avLst/>
          </a:prstGeom>
          <a:solidFill>
            <a:srgbClr val="ffffff"/>
          </a:solidFill>
          <a:ln>
            <a:noFill/>
          </a:ln>
        </p:spPr>
        <p:style>
          <a:lnRef idx="2">
            <a:schemeClr val="accent1"/>
          </a:lnRef>
          <a:fillRef idx="1">
            <a:schemeClr val="accent1"/>
          </a:fillRef>
          <a:effectRef idx="0">
            <a:schemeClr val="accent1"/>
          </a:effectRef>
          <a:fontRef idx="minor"/>
        </p:style>
      </p:sp>
      <p:sp>
        <p:nvSpPr>
          <p:cNvPr id="1" name="CustomShape 2" hidden="1"/>
          <p:cNvSpPr/>
          <p:nvPr/>
        </p:nvSpPr>
        <p:spPr>
          <a:xfrm>
            <a:off x="64080" y="69840"/>
            <a:ext cx="9012960" cy="6693120"/>
          </a:xfrm>
          <a:prstGeom prst="roundRect">
            <a:avLst>
              <a:gd name="adj" fmla="val 4929"/>
            </a:avLst>
          </a:prstGeom>
          <a:blipFill rotWithShape="0">
            <a:blip r:embed="rId3"/>
            <a:tile/>
          </a:blipFill>
          <a:ln w="6480">
            <a:solidFill>
              <a:schemeClr val="tx1">
                <a:alpha val="100000"/>
              </a:schemeClr>
            </a:solidFill>
            <a:round/>
          </a:ln>
          <a:effectLst>
            <a:outerShdw algn="t" blurRad="38100" dir="5400000" dist="25560" rotWithShape="0">
              <a:srgbClr val="000000">
                <a:alpha val="50000"/>
              </a:srgbClr>
            </a:outerShdw>
          </a:effectLst>
        </p:spPr>
        <p:style>
          <a:lnRef idx="3">
            <a:schemeClr val="lt1"/>
          </a:lnRef>
          <a:fillRef idx="1001">
            <a:schemeClr val="lt1"/>
          </a:fillRef>
          <a:effectRef idx="1">
            <a:schemeClr val="accent1"/>
          </a:effectRef>
          <a:fontRef idx="minor"/>
        </p:style>
      </p:sp>
      <p:sp>
        <p:nvSpPr>
          <p:cNvPr id="2" name="CustomShape 3"/>
          <p:cNvSpPr/>
          <p:nvPr/>
        </p:nvSpPr>
        <p:spPr>
          <a:xfrm>
            <a:off x="0" y="0"/>
            <a:ext cx="9143640" cy="6857640"/>
          </a:xfrm>
          <a:prstGeom prst="rect">
            <a:avLst/>
          </a:prstGeom>
          <a:solidFill>
            <a:srgbClr val="ffffff"/>
          </a:solidFill>
          <a:ln>
            <a:noFill/>
          </a:ln>
        </p:spPr>
        <p:style>
          <a:lnRef idx="2">
            <a:schemeClr val="accent1"/>
          </a:lnRef>
          <a:fillRef idx="1">
            <a:schemeClr val="accent1"/>
          </a:fillRef>
          <a:effectRef idx="0">
            <a:schemeClr val="accent1"/>
          </a:effectRef>
          <a:fontRef idx="minor"/>
        </p:style>
      </p:sp>
      <p:sp>
        <p:nvSpPr>
          <p:cNvPr id="3" name="CustomShape 4"/>
          <p:cNvSpPr/>
          <p:nvPr/>
        </p:nvSpPr>
        <p:spPr>
          <a:xfrm>
            <a:off x="65160" y="69840"/>
            <a:ext cx="9012960" cy="6691680"/>
          </a:xfrm>
          <a:prstGeom prst="roundRect">
            <a:avLst>
              <a:gd name="adj" fmla="val 4929"/>
            </a:avLst>
          </a:prstGeom>
          <a:blipFill rotWithShape="0">
            <a:blip r:embed="rId4"/>
            <a:tile/>
          </a:blipFill>
          <a:ln w="6480">
            <a:solidFill>
              <a:schemeClr val="tx1">
                <a:alpha val="100000"/>
              </a:schemeClr>
            </a:solidFill>
            <a:round/>
          </a:ln>
          <a:effectLst>
            <a:outerShdw algn="t" blurRad="38100" dir="5400000" dist="25560" rotWithShape="0">
              <a:srgbClr val="000000">
                <a:alpha val="50000"/>
              </a:srgbClr>
            </a:outerShdw>
          </a:effectLst>
        </p:spPr>
        <p:style>
          <a:lnRef idx="3">
            <a:schemeClr val="lt1"/>
          </a:lnRef>
          <a:fillRef idx="1001">
            <a:schemeClr val="lt1"/>
          </a:fillRef>
          <a:effectRef idx="1">
            <a:schemeClr val="accent1"/>
          </a:effectRef>
          <a:fontRef idx="minor"/>
        </p:style>
      </p:sp>
      <p:sp>
        <p:nvSpPr>
          <p:cNvPr id="4" name="PlaceHolder 5"/>
          <p:cNvSpPr>
            <a:spLocks noGrp="1"/>
          </p:cNvSpPr>
          <p:nvPr>
            <p:ph type="dt"/>
          </p:nvPr>
        </p:nvSpPr>
        <p:spPr>
          <a:xfrm>
            <a:off x="6172200" y="6191280"/>
            <a:ext cx="2476080" cy="475920"/>
          </a:xfrm>
          <a:prstGeom prst="rect">
            <a:avLst/>
          </a:prstGeom>
        </p:spPr>
        <p:txBody>
          <a:bodyPr lIns="90000" rIns="90000" tIns="45000" bIns="45000" anchor="ctr">
            <a:noAutofit/>
          </a:bodyPr>
          <a:p>
            <a:pPr algn="r">
              <a:lnSpc>
                <a:spcPct val="100000"/>
              </a:lnSpc>
            </a:pPr>
            <a:fld id="{5B2ABE87-77C5-499D-9BC3-0A04D2FC55EC}" type="datetime">
              <a:rPr b="0" lang="en-US" sz="1400" spc="-1" strike="noStrike">
                <a:solidFill>
                  <a:srgbClr val="696464"/>
                </a:solidFill>
                <a:latin typeface="Perpetua"/>
              </a:rPr>
              <a:t>9/12/19</a:t>
            </a:fld>
            <a:endParaRPr b="0" lang="en-US" sz="1400" spc="-1" strike="noStrike">
              <a:latin typeface="Times New Roman"/>
            </a:endParaRPr>
          </a:p>
        </p:txBody>
      </p:sp>
      <p:sp>
        <p:nvSpPr>
          <p:cNvPr id="5" name="PlaceHolder 6"/>
          <p:cNvSpPr>
            <a:spLocks noGrp="1"/>
          </p:cNvSpPr>
          <p:nvPr>
            <p:ph type="ftr"/>
          </p:nvPr>
        </p:nvSpPr>
        <p:spPr>
          <a:xfrm>
            <a:off x="914400" y="6172200"/>
            <a:ext cx="3962160" cy="456840"/>
          </a:xfrm>
          <a:prstGeom prst="rect">
            <a:avLst/>
          </a:prstGeom>
        </p:spPr>
        <p:txBody>
          <a:bodyPr lIns="90000" rIns="90000" tIns="45000" bIns="45000" anchor="ctr">
            <a:noAutofit/>
          </a:bodyPr>
          <a:p>
            <a:endParaRPr b="0" lang="en-US" sz="2400" spc="-1" strike="noStrike">
              <a:latin typeface="Times New Roman"/>
            </a:endParaRPr>
          </a:p>
        </p:txBody>
      </p:sp>
      <p:sp>
        <p:nvSpPr>
          <p:cNvPr id="6" name="PlaceHolder 7"/>
          <p:cNvSpPr>
            <a:spLocks noGrp="1"/>
          </p:cNvSpPr>
          <p:nvPr>
            <p:ph type="sldNum"/>
          </p:nvPr>
        </p:nvSpPr>
        <p:spPr>
          <a:xfrm>
            <a:off x="146160" y="6210360"/>
            <a:ext cx="456840" cy="456840"/>
          </a:xfrm>
          <a:prstGeom prst="rect">
            <a:avLst/>
          </a:prstGeom>
        </p:spPr>
        <p:txBody>
          <a:bodyPr lIns="0" rIns="0" tIns="0" bIns="0" anchor="ctr" anchorCtr="1">
            <a:noAutofit/>
          </a:bodyPr>
          <a:p>
            <a:pPr algn="ctr">
              <a:lnSpc>
                <a:spcPct val="100000"/>
              </a:lnSpc>
            </a:pPr>
            <a:fld id="{0C720431-B29B-42D9-ABB4-126B8DAE2423}" type="slidenum">
              <a:rPr b="0" lang="en-US" sz="1400" spc="-1" strike="noStrike">
                <a:solidFill>
                  <a:srgbClr val="ffffff"/>
                </a:solidFill>
                <a:latin typeface="Franklin Gothic Book"/>
              </a:rPr>
              <a:t>&lt;number&gt;</a:t>
            </a:fld>
            <a:endParaRPr b="0" lang="en-US" sz="1400" spc="-1" strike="noStrike">
              <a:latin typeface="Times New Roman"/>
            </a:endParaRPr>
          </a:p>
        </p:txBody>
      </p:sp>
      <p:sp>
        <p:nvSpPr>
          <p:cNvPr id="7" name="CustomShape 8"/>
          <p:cNvSpPr/>
          <p:nvPr/>
        </p:nvSpPr>
        <p:spPr>
          <a:xfrm>
            <a:off x="63000" y="1449360"/>
            <a:ext cx="9021240" cy="1527120"/>
          </a:xfrm>
          <a:prstGeom prst="rect">
            <a:avLst/>
          </a:prstGeom>
          <a:solidFill>
            <a:schemeClr val="accent1">
              <a:alpha val="100000"/>
            </a:schemeClr>
          </a:solidFill>
          <a:ln w="19080">
            <a:noFill/>
          </a:ln>
          <a:effectLst>
            <a:outerShdw algn="t" blurRad="38100" dir="5400000" dist="25560" rotWithShape="0">
              <a:srgbClr val="000000">
                <a:alpha val="50000"/>
              </a:srgbClr>
            </a:outerShdw>
          </a:effectLst>
        </p:spPr>
        <p:style>
          <a:lnRef idx="3">
            <a:schemeClr val="lt1"/>
          </a:lnRef>
          <a:fillRef idx="1">
            <a:schemeClr val="accent1"/>
          </a:fillRef>
          <a:effectRef idx="1">
            <a:schemeClr val="accent1"/>
          </a:effectRef>
          <a:fontRef idx="minor"/>
        </p:style>
      </p:sp>
      <p:sp>
        <p:nvSpPr>
          <p:cNvPr id="8" name="CustomShape 9"/>
          <p:cNvSpPr/>
          <p:nvPr/>
        </p:nvSpPr>
        <p:spPr>
          <a:xfrm>
            <a:off x="63000" y="1396800"/>
            <a:ext cx="9021240" cy="120240"/>
          </a:xfrm>
          <a:prstGeom prst="rect">
            <a:avLst/>
          </a:prstGeom>
          <a:solidFill>
            <a:schemeClr val="accent1">
              <a:tint val="60000"/>
            </a:schemeClr>
          </a:solidFill>
          <a:ln w="19080">
            <a:noFill/>
          </a:ln>
          <a:effectLst>
            <a:outerShdw algn="t" blurRad="38100" dir="5400000" dist="25560" rotWithShape="0">
              <a:srgbClr val="000000">
                <a:alpha val="50000"/>
              </a:srgbClr>
            </a:outerShdw>
          </a:effectLst>
        </p:spPr>
        <p:style>
          <a:lnRef idx="3">
            <a:schemeClr val="lt1"/>
          </a:lnRef>
          <a:fillRef idx="1">
            <a:schemeClr val="accent1"/>
          </a:fillRef>
          <a:effectRef idx="1">
            <a:schemeClr val="accent1"/>
          </a:effectRef>
          <a:fontRef idx="minor"/>
        </p:style>
      </p:sp>
      <p:sp>
        <p:nvSpPr>
          <p:cNvPr id="9" name="CustomShape 10"/>
          <p:cNvSpPr/>
          <p:nvPr/>
        </p:nvSpPr>
        <p:spPr>
          <a:xfrm>
            <a:off x="63000" y="2976480"/>
            <a:ext cx="9021240" cy="110160"/>
          </a:xfrm>
          <a:prstGeom prst="rect">
            <a:avLst/>
          </a:prstGeom>
          <a:solidFill>
            <a:schemeClr val="accent5"/>
          </a:solidFill>
          <a:ln w="19080">
            <a:noFill/>
          </a:ln>
          <a:effectLst>
            <a:outerShdw algn="t" blurRad="38100" dir="5400000" dist="25560" rotWithShape="0">
              <a:srgbClr val="000000">
                <a:alpha val="50000"/>
              </a:srgbClr>
            </a:outerShdw>
          </a:effectLst>
        </p:spPr>
        <p:style>
          <a:lnRef idx="3">
            <a:schemeClr val="lt1"/>
          </a:lnRef>
          <a:fillRef idx="1">
            <a:schemeClr val="accent1"/>
          </a:fillRef>
          <a:effectRef idx="1">
            <a:schemeClr val="accent1"/>
          </a:effectRef>
          <a:fontRef idx="minor"/>
        </p:style>
      </p:sp>
      <p:sp>
        <p:nvSpPr>
          <p:cNvPr id="10" name="PlaceHolder 11"/>
          <p:cNvSpPr>
            <a:spLocks noGrp="1"/>
          </p:cNvSpPr>
          <p:nvPr>
            <p:ph type="title"/>
          </p:nvPr>
        </p:nvSpPr>
        <p:spPr>
          <a:xfrm>
            <a:off x="457200" y="1505880"/>
            <a:ext cx="8229240" cy="1469520"/>
          </a:xfrm>
          <a:prstGeom prst="rect">
            <a:avLst/>
          </a:prstGeom>
        </p:spPr>
        <p:txBody>
          <a:bodyPr lIns="90000" rIns="90000" tIns="45000" bIns="91440" anchor="ctr">
            <a:noAutofit/>
          </a:bodyPr>
          <a:p>
            <a:pPr algn="ctr">
              <a:lnSpc>
                <a:spcPct val="100000"/>
              </a:lnSpc>
            </a:pPr>
            <a:r>
              <a:rPr b="0" lang="en-US" sz="4000" spc="-1" strike="noStrike">
                <a:solidFill>
                  <a:srgbClr val="ffffff"/>
                </a:solidFill>
                <a:latin typeface="Franklin Gothic Book"/>
              </a:rPr>
              <a:t>Click to edit Master title style</a:t>
            </a:r>
            <a:endParaRPr b="0" lang="en-US" sz="4000" spc="-1" strike="noStrike">
              <a:solidFill>
                <a:srgbClr val="000000"/>
              </a:solidFill>
              <a:latin typeface="Perpetua"/>
            </a:endParaRPr>
          </a:p>
        </p:txBody>
      </p:sp>
      <p:sp>
        <p:nvSpPr>
          <p:cNvPr id="11" name="PlaceHolder 1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2600" spc="-1" strike="noStrike">
                <a:solidFill>
                  <a:srgbClr val="000000"/>
                </a:solidFill>
                <a:latin typeface="Perpetua"/>
              </a:rPr>
              <a:t>Click to edit the outline text format</a:t>
            </a:r>
            <a:endParaRPr b="0" lang="en-US" sz="2600" spc="-1" strike="noStrike">
              <a:solidFill>
                <a:srgbClr val="000000"/>
              </a:solidFill>
              <a:latin typeface="Perpetua"/>
            </a:endParaRPr>
          </a:p>
          <a:p>
            <a:pPr lvl="1" marL="864000" indent="-324000">
              <a:spcBef>
                <a:spcPts val="1134"/>
              </a:spcBef>
              <a:buClr>
                <a:srgbClr val="000000"/>
              </a:buClr>
              <a:buSzPct val="75000"/>
              <a:buFont typeface="Symbol" charset="2"/>
              <a:buChar char=""/>
            </a:pPr>
            <a:r>
              <a:rPr b="0" lang="en-US" sz="2000" spc="-1" strike="noStrike">
                <a:solidFill>
                  <a:srgbClr val="000000"/>
                </a:solidFill>
                <a:latin typeface="Perpetua"/>
              </a:rPr>
              <a:t>Second Outline Level</a:t>
            </a:r>
            <a:endParaRPr b="0" lang="en-US" sz="2000" spc="-1" strike="noStrike">
              <a:solidFill>
                <a:srgbClr val="000000"/>
              </a:solidFill>
              <a:latin typeface="Perpetua"/>
            </a:endParaRPr>
          </a:p>
          <a:p>
            <a:pPr lvl="2" marL="1296000" indent="-288000">
              <a:spcBef>
                <a:spcPts val="850"/>
              </a:spcBef>
              <a:buClr>
                <a:srgbClr val="000000"/>
              </a:buClr>
              <a:buSzPct val="45000"/>
              <a:buFont typeface="Wingdings" charset="2"/>
              <a:buChar char=""/>
            </a:pPr>
            <a:r>
              <a:rPr b="0" lang="en-US" sz="2000" spc="-1" strike="noStrike">
                <a:solidFill>
                  <a:srgbClr val="000000"/>
                </a:solidFill>
                <a:latin typeface="Perpetua"/>
              </a:rPr>
              <a:t>Third Outline Level</a:t>
            </a:r>
            <a:endParaRPr b="0" lang="en-US" sz="2000" spc="-1" strike="noStrike">
              <a:solidFill>
                <a:srgbClr val="000000"/>
              </a:solidFill>
              <a:latin typeface="Perpetua"/>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Perpetua"/>
              </a:rPr>
              <a:t>Fourth Outline Level</a:t>
            </a:r>
            <a:endParaRPr b="0" lang="en-US" sz="2000" spc="-1" strike="noStrike">
              <a:solidFill>
                <a:srgbClr val="000000"/>
              </a:solidFill>
              <a:latin typeface="Perpetua"/>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Perpetua"/>
              </a:rPr>
              <a:t>Fifth Outline Level</a:t>
            </a:r>
            <a:endParaRPr b="0" lang="en-US" sz="2000" spc="-1" strike="noStrike">
              <a:solidFill>
                <a:srgbClr val="000000"/>
              </a:solidFill>
              <a:latin typeface="Perpetua"/>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Perpetua"/>
              </a:rPr>
              <a:t>Sixth Outline Level</a:t>
            </a:r>
            <a:endParaRPr b="0" lang="en-US" sz="2000" spc="-1" strike="noStrike">
              <a:solidFill>
                <a:srgbClr val="000000"/>
              </a:solidFill>
              <a:latin typeface="Perpetua"/>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Perpetua"/>
              </a:rPr>
              <a:t>Seventh Outline Level</a:t>
            </a:r>
            <a:endParaRPr b="0" lang="en-US" sz="2000" spc="-1" strike="noStrike">
              <a:solidFill>
                <a:srgbClr val="000000"/>
              </a:solidFill>
              <a:latin typeface="Perpetua"/>
            </a:endParaRPr>
          </a:p>
        </p:txBody>
      </p:sp>
    </p:spTree>
  </p:cSld>
  <p:clrMap bg1="lt1" bg2="lt2" tx1="dk1" tx2="dk2" accent1="accent1" accent2="accent2" accent3="accent3" accent4="accent4" accent5="accent5" accent6="accent6" hlink="hlink" folHlink="folHlink"/>
  <p:sldLayoutIdLst>
    <p:sldLayoutId id="2147483649" r:id="rId5"/>
    <p:sldLayoutId id="2147483650"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 id="2147483660" r:id="rId16"/>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tile/>
        </a:blipFill>
      </p:bgPr>
    </p:bg>
    <p:spTree>
      <p:nvGrpSpPr>
        <p:cNvPr id="1" name=""/>
        <p:cNvGrpSpPr/>
        <p:nvPr/>
      </p:nvGrpSpPr>
      <p:grpSpPr>
        <a:xfrm>
          <a:off x="0" y="0"/>
          <a:ext cx="0" cy="0"/>
          <a:chOff x="0" y="0"/>
          <a:chExt cx="0" cy="0"/>
        </a:xfrm>
      </p:grpSpPr>
      <p:sp>
        <p:nvSpPr>
          <p:cNvPr id="48" name="CustomShape 1"/>
          <p:cNvSpPr/>
          <p:nvPr/>
        </p:nvSpPr>
        <p:spPr>
          <a:xfrm>
            <a:off x="0" y="0"/>
            <a:ext cx="9143640" cy="6857640"/>
          </a:xfrm>
          <a:prstGeom prst="rect">
            <a:avLst/>
          </a:prstGeom>
          <a:solidFill>
            <a:srgbClr val="ffffff"/>
          </a:solidFill>
          <a:ln>
            <a:noFill/>
          </a:ln>
        </p:spPr>
        <p:style>
          <a:lnRef idx="2">
            <a:schemeClr val="accent1"/>
          </a:lnRef>
          <a:fillRef idx="1">
            <a:schemeClr val="accent1"/>
          </a:fillRef>
          <a:effectRef idx="0">
            <a:schemeClr val="accent1"/>
          </a:effectRef>
          <a:fontRef idx="minor"/>
        </p:style>
      </p:sp>
      <p:sp>
        <p:nvSpPr>
          <p:cNvPr id="49" name="CustomShape 2"/>
          <p:cNvSpPr/>
          <p:nvPr/>
        </p:nvSpPr>
        <p:spPr>
          <a:xfrm>
            <a:off x="64080" y="69840"/>
            <a:ext cx="9012960" cy="6693120"/>
          </a:xfrm>
          <a:prstGeom prst="roundRect">
            <a:avLst>
              <a:gd name="adj" fmla="val 4929"/>
            </a:avLst>
          </a:prstGeom>
          <a:blipFill rotWithShape="0">
            <a:blip r:embed="rId3"/>
            <a:tile/>
          </a:blipFill>
          <a:ln w="6480">
            <a:solidFill>
              <a:schemeClr val="tx1">
                <a:alpha val="100000"/>
              </a:schemeClr>
            </a:solidFill>
            <a:round/>
          </a:ln>
          <a:effectLst>
            <a:outerShdw algn="t" blurRad="38100" dir="5400000" dist="25560" rotWithShape="0">
              <a:srgbClr val="000000">
                <a:alpha val="50000"/>
              </a:srgbClr>
            </a:outerShdw>
          </a:effectLst>
        </p:spPr>
        <p:style>
          <a:lnRef idx="3">
            <a:schemeClr val="lt1"/>
          </a:lnRef>
          <a:fillRef idx="1001">
            <a:schemeClr val="lt1"/>
          </a:fillRef>
          <a:effectRef idx="1">
            <a:schemeClr val="accent1"/>
          </a:effectRef>
          <a:fontRef idx="minor"/>
        </p:style>
      </p:sp>
      <p:sp>
        <p:nvSpPr>
          <p:cNvPr id="50" name="PlaceHolder 3"/>
          <p:cNvSpPr>
            <a:spLocks noGrp="1"/>
          </p:cNvSpPr>
          <p:nvPr>
            <p:ph type="title"/>
          </p:nvPr>
        </p:nvSpPr>
        <p:spPr>
          <a:xfrm>
            <a:off x="914400" y="274680"/>
            <a:ext cx="7772040" cy="1142640"/>
          </a:xfrm>
          <a:prstGeom prst="rect">
            <a:avLst/>
          </a:prstGeom>
        </p:spPr>
        <p:txBody>
          <a:bodyPr lIns="90000" rIns="90000" tIns="45000" bIns="91440" anchor="b">
            <a:noAutofit/>
          </a:bodyPr>
          <a:p>
            <a:pPr>
              <a:lnSpc>
                <a:spcPct val="100000"/>
              </a:lnSpc>
            </a:pPr>
            <a:r>
              <a:rPr b="0" lang="en-US" sz="4000" spc="-1" strike="noStrike">
                <a:solidFill>
                  <a:srgbClr val="696464"/>
                </a:solidFill>
                <a:latin typeface="Franklin Gothic Book"/>
              </a:rPr>
              <a:t>Click to edit Master title style</a:t>
            </a:r>
            <a:endParaRPr b="0" lang="en-US" sz="4000" spc="-1" strike="noStrike">
              <a:solidFill>
                <a:srgbClr val="000000"/>
              </a:solidFill>
              <a:latin typeface="Perpetua"/>
            </a:endParaRPr>
          </a:p>
        </p:txBody>
      </p:sp>
      <p:sp>
        <p:nvSpPr>
          <p:cNvPr id="51" name="PlaceHolder 4"/>
          <p:cNvSpPr>
            <a:spLocks noGrp="1"/>
          </p:cNvSpPr>
          <p:nvPr>
            <p:ph type="dt"/>
          </p:nvPr>
        </p:nvSpPr>
        <p:spPr>
          <a:xfrm>
            <a:off x="6172200" y="6191280"/>
            <a:ext cx="2476080" cy="475920"/>
          </a:xfrm>
          <a:prstGeom prst="rect">
            <a:avLst/>
          </a:prstGeom>
        </p:spPr>
        <p:txBody>
          <a:bodyPr lIns="90000" rIns="90000" tIns="45000" bIns="45000" anchor="ctr">
            <a:noAutofit/>
          </a:bodyPr>
          <a:p>
            <a:pPr algn="r">
              <a:lnSpc>
                <a:spcPct val="100000"/>
              </a:lnSpc>
            </a:pPr>
            <a:fld id="{AD3EF406-315F-4485-A7C4-FE924025CD82}" type="datetime">
              <a:rPr b="0" lang="en-US" sz="1400" spc="-1" strike="noStrike">
                <a:solidFill>
                  <a:srgbClr val="696464"/>
                </a:solidFill>
                <a:latin typeface="Perpetua"/>
              </a:rPr>
              <a:t>9/12/19</a:t>
            </a:fld>
            <a:endParaRPr b="0" lang="en-US" sz="1400" spc="-1" strike="noStrike">
              <a:latin typeface="Times New Roman"/>
            </a:endParaRPr>
          </a:p>
        </p:txBody>
      </p:sp>
      <p:sp>
        <p:nvSpPr>
          <p:cNvPr id="52" name="PlaceHolder 5"/>
          <p:cNvSpPr>
            <a:spLocks noGrp="1"/>
          </p:cNvSpPr>
          <p:nvPr>
            <p:ph type="ftr"/>
          </p:nvPr>
        </p:nvSpPr>
        <p:spPr>
          <a:xfrm>
            <a:off x="914400" y="6172200"/>
            <a:ext cx="3962160" cy="456840"/>
          </a:xfrm>
          <a:prstGeom prst="rect">
            <a:avLst/>
          </a:prstGeom>
        </p:spPr>
        <p:txBody>
          <a:bodyPr lIns="90000" rIns="90000" tIns="45000" bIns="45000" anchor="ctr">
            <a:noAutofit/>
          </a:bodyPr>
          <a:p>
            <a:endParaRPr b="0" lang="en-US" sz="2400" spc="-1" strike="noStrike">
              <a:latin typeface="Times New Roman"/>
            </a:endParaRPr>
          </a:p>
        </p:txBody>
      </p:sp>
      <p:sp>
        <p:nvSpPr>
          <p:cNvPr id="53" name="PlaceHolder 6"/>
          <p:cNvSpPr>
            <a:spLocks noGrp="1"/>
          </p:cNvSpPr>
          <p:nvPr>
            <p:ph type="sldNum"/>
          </p:nvPr>
        </p:nvSpPr>
        <p:spPr>
          <a:xfrm>
            <a:off x="146160" y="6210360"/>
            <a:ext cx="456840" cy="456840"/>
          </a:xfrm>
          <a:prstGeom prst="rect">
            <a:avLst/>
          </a:prstGeom>
        </p:spPr>
        <p:txBody>
          <a:bodyPr lIns="0" rIns="0" tIns="0" bIns="0" anchor="ctr" anchorCtr="1">
            <a:noAutofit/>
          </a:bodyPr>
          <a:p>
            <a:pPr algn="ctr">
              <a:lnSpc>
                <a:spcPct val="100000"/>
              </a:lnSpc>
            </a:pPr>
            <a:fld id="{6CA56C2C-ED29-4323-A25A-EBA83137EC60}" type="slidenum">
              <a:rPr b="0" lang="en-US" sz="1400" spc="-1" strike="noStrike">
                <a:solidFill>
                  <a:srgbClr val="ffffff"/>
                </a:solidFill>
                <a:latin typeface="Franklin Gothic Book"/>
              </a:rPr>
              <a:t>1</a:t>
            </a:fld>
            <a:endParaRPr b="0" lang="en-US" sz="1400" spc="-1" strike="noStrike">
              <a:latin typeface="Times New Roman"/>
            </a:endParaRPr>
          </a:p>
        </p:txBody>
      </p:sp>
      <p:sp>
        <p:nvSpPr>
          <p:cNvPr id="54" name="PlaceHolder 7"/>
          <p:cNvSpPr>
            <a:spLocks noGrp="1"/>
          </p:cNvSpPr>
          <p:nvPr>
            <p:ph type="body"/>
          </p:nvPr>
        </p:nvSpPr>
        <p:spPr>
          <a:xfrm>
            <a:off x="914400" y="1447920"/>
            <a:ext cx="7772040" cy="4571640"/>
          </a:xfrm>
          <a:prstGeom prst="rect">
            <a:avLst/>
          </a:prstGeom>
        </p:spPr>
        <p:txBody>
          <a:bodyPr lIns="90000" rIns="90000" tIns="45000" bIns="45000">
            <a:noAutofit/>
          </a:bodyPr>
          <a:p>
            <a:pPr marL="274320" indent="-273960">
              <a:lnSpc>
                <a:spcPct val="100000"/>
              </a:lnSpc>
              <a:spcBef>
                <a:spcPts val="581"/>
              </a:spcBef>
              <a:buClr>
                <a:srgbClr val="d34817"/>
              </a:buClr>
              <a:buSzPct val="85000"/>
              <a:buFont typeface="Wingdings 2" charset="2"/>
              <a:buChar char=""/>
            </a:pPr>
            <a:r>
              <a:rPr b="0" lang="en-US" sz="2600" spc="-1" strike="noStrike">
                <a:solidFill>
                  <a:srgbClr val="000000"/>
                </a:solidFill>
                <a:latin typeface="Perpetua"/>
              </a:rPr>
              <a:t>Click to edit Master text styles</a:t>
            </a:r>
            <a:endParaRPr b="0" lang="en-US" sz="2600" spc="-1" strike="noStrike">
              <a:solidFill>
                <a:srgbClr val="000000"/>
              </a:solidFill>
              <a:latin typeface="Perpetua"/>
            </a:endParaRPr>
          </a:p>
          <a:p>
            <a:pPr lvl="1" marL="548640" indent="-228240">
              <a:lnSpc>
                <a:spcPct val="100000"/>
              </a:lnSpc>
              <a:spcBef>
                <a:spcPts val="371"/>
              </a:spcBef>
              <a:buClr>
                <a:srgbClr val="9b2d1f"/>
              </a:buClr>
              <a:buSzPct val="85000"/>
              <a:buFont typeface="Wingdings 2" charset="2"/>
              <a:buChar char=""/>
            </a:pPr>
            <a:r>
              <a:rPr b="0" lang="en-US" sz="2400" spc="-1" strike="noStrike">
                <a:solidFill>
                  <a:srgbClr val="000000"/>
                </a:solidFill>
                <a:latin typeface="Perpetua"/>
              </a:rPr>
              <a:t>Second level</a:t>
            </a:r>
            <a:endParaRPr b="0" lang="en-US" sz="2400" spc="-1" strike="noStrike">
              <a:solidFill>
                <a:srgbClr val="000000"/>
              </a:solidFill>
              <a:latin typeface="Perpetua"/>
            </a:endParaRPr>
          </a:p>
          <a:p>
            <a:pPr lvl="2" marL="822960" indent="-228240">
              <a:lnSpc>
                <a:spcPct val="100000"/>
              </a:lnSpc>
              <a:spcBef>
                <a:spcPts val="371"/>
              </a:spcBef>
              <a:buClr>
                <a:srgbClr val="e5b1ab"/>
              </a:buClr>
              <a:buSzPct val="85000"/>
              <a:buFont typeface="Wingdings 2" charset="2"/>
              <a:buChar char=""/>
            </a:pPr>
            <a:r>
              <a:rPr b="0" lang="en-US" sz="2000" spc="-1" strike="noStrike">
                <a:solidFill>
                  <a:srgbClr val="000000"/>
                </a:solidFill>
                <a:latin typeface="Perpetua"/>
              </a:rPr>
              <a:t>Third level</a:t>
            </a:r>
            <a:endParaRPr b="0" lang="en-US" sz="2000" spc="-1" strike="noStrike">
              <a:solidFill>
                <a:srgbClr val="000000"/>
              </a:solidFill>
              <a:latin typeface="Perpetua"/>
            </a:endParaRPr>
          </a:p>
          <a:p>
            <a:pPr lvl="3" marL="1097280" indent="-228240">
              <a:lnSpc>
                <a:spcPct val="100000"/>
              </a:lnSpc>
              <a:spcBef>
                <a:spcPts val="371"/>
              </a:spcBef>
              <a:buClr>
                <a:srgbClr val="a28e6a"/>
              </a:buClr>
              <a:buSzPct val="80000"/>
              <a:buFont typeface="Wingdings 2" charset="2"/>
              <a:buChar char=""/>
            </a:pPr>
            <a:r>
              <a:rPr b="0" lang="en-US" sz="2000" spc="-1" strike="noStrike">
                <a:solidFill>
                  <a:srgbClr val="000000"/>
                </a:solidFill>
                <a:latin typeface="Perpetua"/>
              </a:rPr>
              <a:t>Fourth level</a:t>
            </a:r>
            <a:endParaRPr b="0" lang="en-US" sz="2000" spc="-1" strike="noStrike">
              <a:solidFill>
                <a:srgbClr val="000000"/>
              </a:solidFill>
              <a:latin typeface="Perpetua"/>
            </a:endParaRPr>
          </a:p>
          <a:p>
            <a:pPr lvl="4" marL="1371600" indent="-228240">
              <a:lnSpc>
                <a:spcPct val="100000"/>
              </a:lnSpc>
              <a:spcBef>
                <a:spcPts val="371"/>
              </a:spcBef>
              <a:buClr>
                <a:srgbClr val="a28e6a"/>
              </a:buClr>
              <a:buFont typeface="StarSymbol"/>
              <a:buChar char="o"/>
            </a:pPr>
            <a:r>
              <a:rPr b="0" lang="en-US" sz="2000" spc="-1" strike="noStrike">
                <a:solidFill>
                  <a:srgbClr val="000000"/>
                </a:solidFill>
                <a:latin typeface="Perpetua"/>
              </a:rPr>
              <a:t>Fifth level</a:t>
            </a:r>
            <a:endParaRPr b="0" lang="en-US" sz="2000" spc="-1" strike="noStrike">
              <a:solidFill>
                <a:srgbClr val="000000"/>
              </a:solidFill>
              <a:latin typeface="Perpetua"/>
            </a:endParaRPr>
          </a:p>
        </p:txBody>
      </p:sp>
    </p:spTree>
  </p:cSld>
  <p:clrMap bg1="lt1" bg2="lt2" tx1="dk1" tx2="dk2" accent1="accent1" accent2="accent2" accent3="accent3" accent4="accent4" accent5="accent5" accent6="accent6" hlink="hlink" folHlink="folHlink"/>
  <p:sldLayoutIdLst>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tile/>
        </a:blipFill>
      </p:bgPr>
    </p:bg>
    <p:spTree>
      <p:nvGrpSpPr>
        <p:cNvPr id="1" name=""/>
        <p:cNvGrpSpPr/>
        <p:nvPr/>
      </p:nvGrpSpPr>
      <p:grpSpPr>
        <a:xfrm>
          <a:off x="0" y="0"/>
          <a:ext cx="0" cy="0"/>
          <a:chOff x="0" y="0"/>
          <a:chExt cx="0" cy="0"/>
        </a:xfrm>
      </p:grpSpPr>
      <p:sp>
        <p:nvSpPr>
          <p:cNvPr id="91" name="CustomShape 1"/>
          <p:cNvSpPr/>
          <p:nvPr/>
        </p:nvSpPr>
        <p:spPr>
          <a:xfrm>
            <a:off x="0" y="0"/>
            <a:ext cx="9143640" cy="6857640"/>
          </a:xfrm>
          <a:prstGeom prst="rect">
            <a:avLst/>
          </a:prstGeom>
          <a:solidFill>
            <a:srgbClr val="ffffff"/>
          </a:solidFill>
          <a:ln>
            <a:noFill/>
          </a:ln>
        </p:spPr>
        <p:style>
          <a:lnRef idx="2">
            <a:schemeClr val="accent1"/>
          </a:lnRef>
          <a:fillRef idx="1">
            <a:schemeClr val="accent1"/>
          </a:fillRef>
          <a:effectRef idx="0">
            <a:schemeClr val="accent1"/>
          </a:effectRef>
          <a:fontRef idx="minor"/>
        </p:style>
      </p:sp>
      <p:sp>
        <p:nvSpPr>
          <p:cNvPr id="92" name="CustomShape 2"/>
          <p:cNvSpPr/>
          <p:nvPr/>
        </p:nvSpPr>
        <p:spPr>
          <a:xfrm>
            <a:off x="64080" y="69840"/>
            <a:ext cx="9012960" cy="6693120"/>
          </a:xfrm>
          <a:prstGeom prst="roundRect">
            <a:avLst>
              <a:gd name="adj" fmla="val 4929"/>
            </a:avLst>
          </a:prstGeom>
          <a:blipFill rotWithShape="0">
            <a:blip r:embed="rId3"/>
            <a:tile/>
          </a:blipFill>
          <a:ln w="6480">
            <a:solidFill>
              <a:schemeClr val="tx1">
                <a:alpha val="100000"/>
              </a:schemeClr>
            </a:solidFill>
            <a:round/>
          </a:ln>
          <a:effectLst>
            <a:outerShdw algn="t" blurRad="38100" dir="5400000" dist="25560" rotWithShape="0">
              <a:srgbClr val="000000">
                <a:alpha val="50000"/>
              </a:srgbClr>
            </a:outerShdw>
          </a:effectLst>
        </p:spPr>
        <p:style>
          <a:lnRef idx="3">
            <a:schemeClr val="lt1"/>
          </a:lnRef>
          <a:fillRef idx="1001">
            <a:schemeClr val="lt1"/>
          </a:fillRef>
          <a:effectRef idx="1">
            <a:schemeClr val="accent1"/>
          </a:effectRef>
          <a:fontRef idx="minor"/>
        </p:style>
      </p:sp>
      <p:sp>
        <p:nvSpPr>
          <p:cNvPr id="93" name="PlaceHolder 3"/>
          <p:cNvSpPr>
            <a:spLocks noGrp="1"/>
          </p:cNvSpPr>
          <p:nvPr>
            <p:ph type="dt"/>
          </p:nvPr>
        </p:nvSpPr>
        <p:spPr>
          <a:xfrm>
            <a:off x="6172200" y="6191280"/>
            <a:ext cx="2476080" cy="475920"/>
          </a:xfrm>
          <a:prstGeom prst="rect">
            <a:avLst/>
          </a:prstGeom>
        </p:spPr>
        <p:txBody>
          <a:bodyPr lIns="90000" rIns="90000" tIns="45000" bIns="45000" anchor="ctr">
            <a:noAutofit/>
          </a:bodyPr>
          <a:p>
            <a:pPr algn="r">
              <a:lnSpc>
                <a:spcPct val="100000"/>
              </a:lnSpc>
            </a:pPr>
            <a:fld id="{F4F2E7B7-03A3-4484-B9AB-E79DBAF6BB44}" type="datetime">
              <a:rPr b="0" lang="en-US" sz="1400" spc="-1" strike="noStrike">
                <a:solidFill>
                  <a:srgbClr val="696464"/>
                </a:solidFill>
                <a:latin typeface="Perpetua"/>
              </a:rPr>
              <a:t>9/12/19</a:t>
            </a:fld>
            <a:endParaRPr b="0" lang="en-US" sz="1400" spc="-1" strike="noStrike">
              <a:latin typeface="Times New Roman"/>
            </a:endParaRPr>
          </a:p>
        </p:txBody>
      </p:sp>
      <p:sp>
        <p:nvSpPr>
          <p:cNvPr id="94" name="PlaceHolder 4"/>
          <p:cNvSpPr>
            <a:spLocks noGrp="1"/>
          </p:cNvSpPr>
          <p:nvPr>
            <p:ph type="ftr"/>
          </p:nvPr>
        </p:nvSpPr>
        <p:spPr>
          <a:xfrm>
            <a:off x="914400" y="6172200"/>
            <a:ext cx="3962160" cy="456840"/>
          </a:xfrm>
          <a:prstGeom prst="rect">
            <a:avLst/>
          </a:prstGeom>
        </p:spPr>
        <p:txBody>
          <a:bodyPr lIns="90000" rIns="90000" tIns="45000" bIns="45000" anchor="ctr">
            <a:noAutofit/>
          </a:bodyPr>
          <a:p>
            <a:endParaRPr b="0" lang="en-US" sz="2400" spc="-1" strike="noStrike">
              <a:latin typeface="Times New Roman"/>
            </a:endParaRPr>
          </a:p>
        </p:txBody>
      </p:sp>
      <p:sp>
        <p:nvSpPr>
          <p:cNvPr id="95" name="PlaceHolder 5"/>
          <p:cNvSpPr>
            <a:spLocks noGrp="1"/>
          </p:cNvSpPr>
          <p:nvPr>
            <p:ph type="sldNum"/>
          </p:nvPr>
        </p:nvSpPr>
        <p:spPr>
          <a:xfrm>
            <a:off x="146160" y="6210360"/>
            <a:ext cx="456840" cy="456840"/>
          </a:xfrm>
          <a:prstGeom prst="rect">
            <a:avLst/>
          </a:prstGeom>
        </p:spPr>
        <p:txBody>
          <a:bodyPr lIns="0" rIns="0" tIns="0" bIns="0" anchor="ctr" anchorCtr="1">
            <a:noAutofit/>
          </a:bodyPr>
          <a:p>
            <a:pPr algn="ctr">
              <a:lnSpc>
                <a:spcPct val="100000"/>
              </a:lnSpc>
            </a:pPr>
            <a:fld id="{989BFE79-EAEF-47A7-AE51-5C403D929EC8}" type="slidenum">
              <a:rPr b="0" lang="en-US" sz="1400" spc="-1" strike="noStrike">
                <a:solidFill>
                  <a:srgbClr val="ffffff"/>
                </a:solidFill>
                <a:latin typeface="Franklin Gothic Book"/>
              </a:rPr>
              <a:t>1</a:t>
            </a:fld>
            <a:endParaRPr b="0" lang="en-US" sz="1400" spc="-1" strike="noStrike">
              <a:latin typeface="Times New Roman"/>
            </a:endParaRPr>
          </a:p>
        </p:txBody>
      </p:sp>
      <p:sp>
        <p:nvSpPr>
          <p:cNvPr id="96" name="PlaceHolder 6"/>
          <p:cNvSpPr>
            <a:spLocks noGrp="1"/>
          </p:cNvSpPr>
          <p:nvPr>
            <p:ph type="title"/>
          </p:nvPr>
        </p:nvSpPr>
        <p:spPr>
          <a:xfrm>
            <a:off x="457200" y="273600"/>
            <a:ext cx="8229240" cy="1144800"/>
          </a:xfrm>
          <a:prstGeom prst="rect">
            <a:avLst/>
          </a:prstGeom>
        </p:spPr>
        <p:txBody>
          <a:bodyPr lIns="0" rIns="0" tIns="0" bIns="0" anchor="ctr">
            <a:noAutofit/>
          </a:bodyPr>
          <a:p>
            <a:r>
              <a:rPr b="0" lang="en-US" sz="1800" spc="-1" strike="noStrike">
                <a:solidFill>
                  <a:srgbClr val="000000"/>
                </a:solidFill>
                <a:latin typeface="Perpetua"/>
              </a:rPr>
              <a:t>Click to edit the title text format</a:t>
            </a:r>
            <a:endParaRPr b="0" lang="en-US" sz="1800" spc="-1" strike="noStrike">
              <a:solidFill>
                <a:srgbClr val="000000"/>
              </a:solidFill>
              <a:latin typeface="Perpetua"/>
            </a:endParaRPr>
          </a:p>
        </p:txBody>
      </p:sp>
      <p:sp>
        <p:nvSpPr>
          <p:cNvPr id="97" name="PlaceHolder 7"/>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2600" spc="-1" strike="noStrike">
                <a:solidFill>
                  <a:srgbClr val="000000"/>
                </a:solidFill>
                <a:latin typeface="Perpetua"/>
              </a:rPr>
              <a:t>Click to edit the outline text format</a:t>
            </a:r>
            <a:endParaRPr b="0" lang="en-US" sz="2600" spc="-1" strike="noStrike">
              <a:solidFill>
                <a:srgbClr val="000000"/>
              </a:solidFill>
              <a:latin typeface="Perpetua"/>
            </a:endParaRPr>
          </a:p>
          <a:p>
            <a:pPr lvl="1" marL="864000" indent="-324000">
              <a:spcBef>
                <a:spcPts val="1134"/>
              </a:spcBef>
              <a:buClr>
                <a:srgbClr val="000000"/>
              </a:buClr>
              <a:buSzPct val="75000"/>
              <a:buFont typeface="Symbol" charset="2"/>
              <a:buChar char=""/>
            </a:pPr>
            <a:r>
              <a:rPr b="0" lang="en-US" sz="2000" spc="-1" strike="noStrike">
                <a:solidFill>
                  <a:srgbClr val="000000"/>
                </a:solidFill>
                <a:latin typeface="Perpetua"/>
              </a:rPr>
              <a:t>Second Outline Level</a:t>
            </a:r>
            <a:endParaRPr b="0" lang="en-US" sz="2000" spc="-1" strike="noStrike">
              <a:solidFill>
                <a:srgbClr val="000000"/>
              </a:solidFill>
              <a:latin typeface="Perpetua"/>
            </a:endParaRPr>
          </a:p>
          <a:p>
            <a:pPr lvl="2" marL="1296000" indent="-288000">
              <a:spcBef>
                <a:spcPts val="850"/>
              </a:spcBef>
              <a:buClr>
                <a:srgbClr val="000000"/>
              </a:buClr>
              <a:buSzPct val="45000"/>
              <a:buFont typeface="Wingdings" charset="2"/>
              <a:buChar char=""/>
            </a:pPr>
            <a:r>
              <a:rPr b="0" lang="en-US" sz="2000" spc="-1" strike="noStrike">
                <a:solidFill>
                  <a:srgbClr val="000000"/>
                </a:solidFill>
                <a:latin typeface="Perpetua"/>
              </a:rPr>
              <a:t>Third Outline Level</a:t>
            </a:r>
            <a:endParaRPr b="0" lang="en-US" sz="2000" spc="-1" strike="noStrike">
              <a:solidFill>
                <a:srgbClr val="000000"/>
              </a:solidFill>
              <a:latin typeface="Perpetua"/>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Perpetua"/>
              </a:rPr>
              <a:t>Fourth Outline Level</a:t>
            </a:r>
            <a:endParaRPr b="0" lang="en-US" sz="2000" spc="-1" strike="noStrike">
              <a:solidFill>
                <a:srgbClr val="000000"/>
              </a:solidFill>
              <a:latin typeface="Perpetua"/>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Perpetua"/>
              </a:rPr>
              <a:t>Fifth Outline Level</a:t>
            </a:r>
            <a:endParaRPr b="0" lang="en-US" sz="2000" spc="-1" strike="noStrike">
              <a:solidFill>
                <a:srgbClr val="000000"/>
              </a:solidFill>
              <a:latin typeface="Perpetua"/>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Perpetua"/>
              </a:rPr>
              <a:t>Sixth Outline Level</a:t>
            </a:r>
            <a:endParaRPr b="0" lang="en-US" sz="2000" spc="-1" strike="noStrike">
              <a:solidFill>
                <a:srgbClr val="000000"/>
              </a:solidFill>
              <a:latin typeface="Perpetua"/>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Perpetua"/>
              </a:rPr>
              <a:t>Seventh Outline Level</a:t>
            </a:r>
            <a:endParaRPr b="0" lang="en-US" sz="2000" spc="-1" strike="noStrike">
              <a:solidFill>
                <a:srgbClr val="000000"/>
              </a:solidFill>
              <a:latin typeface="Perpetua"/>
            </a:endParaRPr>
          </a:p>
        </p:txBody>
      </p:sp>
    </p:spTree>
  </p:cSld>
  <p:clrMap bg1="lt1" bg2="lt2" tx1="dk1" tx2="dk2" accent1="accent1" accent2="accent2" accent3="accent3" accent4="accent4" accent5="accent5" accent6="accent6" hlink="hlink" folHlink="folHlink"/>
  <p:sldLayoutIdLst>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Lst>
</p:sldMaster>
</file>

<file path=ppt/slides/_rels/slide1.xml.rels><?xml version="1.0" encoding="UTF-8"?>
<Relationships xmlns="http://schemas.openxmlformats.org/package/2006/relationships"><Relationship Id="rId1" Type="http://schemas.openxmlformats.org/officeDocument/2006/relationships/image" Target="../media/image8.jpeg"/><Relationship Id="rId2"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image" Target="../media/image13.png"/><Relationship Id="rId2" Type="http://schemas.openxmlformats.org/officeDocument/2006/relationships/slideLayout" Target="../slideLayouts/slideLayout2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hyperlink" Target="https://www.forbes.com/sites/deanzerbe/2019/07/02/congress-expands-taxpayer-rights-with-taxpayer-first-act-of-2019/#3e207e261729" TargetMode="External"/><Relationship Id="rId2" Type="http://schemas.openxmlformats.org/officeDocument/2006/relationships/hyperlink" Target="https://www.forbes.com/sites/deanzerbe/2019/07/02/congress-expands-taxpayer-rights-with-taxpayer-first-act-of-2019/#3e207e261729" TargetMode="External"/><Relationship Id="rId3" Type="http://schemas.openxmlformats.org/officeDocument/2006/relationships/hyperlink" Target="https://nashp.org/wp-content/uploads/2019/01/RxTracker-final-8.27.2019.pdf" TargetMode="External"/><Relationship Id="rId4" Type="http://schemas.openxmlformats.org/officeDocument/2006/relationships/hyperlink" Target="https://nashp.org/wp-content/uploads/2019/01/RxTracker-final-8.27.2019.pdf" TargetMode="External"/><Relationship Id="rId5" Type="http://schemas.openxmlformats.org/officeDocument/2006/relationships/hyperlink" Target="https://www.apspayroll.com/blog/changes-coming-to-form-i9/" TargetMode="External"/><Relationship Id="rId6" Type="http://schemas.openxmlformats.org/officeDocument/2006/relationships/hyperlink" Target="https://www.apspayroll.com/blog/changes-coming-to-form-i9/" TargetMode="External"/><Relationship Id="rId7" Type="http://schemas.openxmlformats.org/officeDocument/2006/relationships/slideLayout" Target="../slideLayouts/slideLayout13.xml"/><Relationship Id="rId8"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2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8.xml.rels><?xml version="1.0" encoding="UTF-8"?>
<Relationships xmlns="http://schemas.openxmlformats.org/package/2006/relationships"><Relationship Id="rId1" Type="http://schemas.openxmlformats.org/officeDocument/2006/relationships/image" Target="../media/image11.png"/><Relationship Id="rId2" Type="http://schemas.openxmlformats.org/officeDocument/2006/relationships/slideLayout" Target="../slideLayouts/slideLayout25.xml"/>
</Relationships>
</file>

<file path=ppt/slides/_rels/slide9.xml.rels><?xml version="1.0" encoding="UTF-8"?>
<Relationships xmlns="http://schemas.openxmlformats.org/package/2006/relationships"><Relationship Id="rId1" Type="http://schemas.openxmlformats.org/officeDocument/2006/relationships/image" Target="../media/image12.png"/><Relationship Id="rId2" Type="http://schemas.openxmlformats.org/officeDocument/2006/relationships/slideLayout" Target="../slideLayouts/slideLayout2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TextShape 1"/>
          <p:cNvSpPr txBox="1"/>
          <p:nvPr/>
        </p:nvSpPr>
        <p:spPr>
          <a:xfrm>
            <a:off x="304920" y="1295280"/>
            <a:ext cx="8534160" cy="1904760"/>
          </a:xfrm>
          <a:prstGeom prst="rect">
            <a:avLst/>
          </a:prstGeom>
          <a:noFill/>
          <a:ln>
            <a:noFill/>
          </a:ln>
        </p:spPr>
        <p:txBody>
          <a:bodyPr lIns="90000" rIns="90000" tIns="45000" bIns="91440" anchor="ctr">
            <a:noAutofit/>
          </a:bodyPr>
          <a:p>
            <a:pPr algn="ctr">
              <a:lnSpc>
                <a:spcPct val="100000"/>
              </a:lnSpc>
            </a:pPr>
            <a:r>
              <a:rPr b="0" lang="en-US" sz="4000" spc="-1" strike="noStrike">
                <a:solidFill>
                  <a:srgbClr val="ffffff"/>
                </a:solidFill>
                <a:latin typeface="Franklin Gothic Book"/>
              </a:rPr>
              <a:t>September 11</a:t>
            </a:r>
            <a:r>
              <a:rPr b="0" lang="en-US" sz="4000" spc="-1" strike="noStrike" baseline="30000">
                <a:solidFill>
                  <a:srgbClr val="ffffff"/>
                </a:solidFill>
                <a:latin typeface="Franklin Gothic Book"/>
              </a:rPr>
              <a:t>th</a:t>
            </a:r>
            <a:r>
              <a:rPr b="0" lang="en-US" sz="4000" spc="-1" strike="noStrike">
                <a:solidFill>
                  <a:srgbClr val="ffffff"/>
                </a:solidFill>
                <a:latin typeface="Franklin Gothic Book"/>
              </a:rPr>
              <a:t>, 2019</a:t>
            </a:r>
            <a:endParaRPr b="0" lang="en-US" sz="4000" spc="-1" strike="noStrike">
              <a:solidFill>
                <a:srgbClr val="000000"/>
              </a:solidFill>
              <a:latin typeface="Perpetua"/>
            </a:endParaRPr>
          </a:p>
        </p:txBody>
      </p:sp>
      <p:pic>
        <p:nvPicPr>
          <p:cNvPr id="141" name="Picture 2" descr=""/>
          <p:cNvPicPr/>
          <p:nvPr/>
        </p:nvPicPr>
        <p:blipFill>
          <a:blip r:embed="rId1"/>
          <a:stretch/>
        </p:blipFill>
        <p:spPr>
          <a:xfrm>
            <a:off x="2438280" y="5486400"/>
            <a:ext cx="3809520" cy="1090800"/>
          </a:xfrm>
          <a:prstGeom prst="rect">
            <a:avLst/>
          </a:prstGeom>
          <a:ln>
            <a:noFill/>
          </a:ln>
        </p:spPr>
      </p:pic>
      <p:sp>
        <p:nvSpPr>
          <p:cNvPr id="142" name="CustomShape 2"/>
          <p:cNvSpPr/>
          <p:nvPr/>
        </p:nvSpPr>
        <p:spPr>
          <a:xfrm>
            <a:off x="7086600" y="6095880"/>
            <a:ext cx="1553760" cy="639000"/>
          </a:xfrm>
          <a:prstGeom prst="rect">
            <a:avLst/>
          </a:prstGeom>
          <a:ln>
            <a:noFill/>
          </a:ln>
        </p:spPr>
        <p:style>
          <a:lnRef idx="2">
            <a:schemeClr val="dk1"/>
          </a:lnRef>
          <a:fillRef idx="1">
            <a:schemeClr val="lt1"/>
          </a:fillRef>
          <a:effectRef idx="0">
            <a:schemeClr val="dk1"/>
          </a:effectRef>
          <a:fontRef idx="minor"/>
        </p:style>
        <p:txBody>
          <a:bodyPr lIns="90000" rIns="90000" tIns="45000" bIns="45000">
            <a:spAutoFit/>
          </a:bodyPr>
          <a:p>
            <a:pPr algn="r">
              <a:lnSpc>
                <a:spcPct val="100000"/>
              </a:lnSpc>
            </a:pPr>
            <a:r>
              <a:rPr b="0" lang="en-US" sz="1800" spc="-1" strike="noStrike">
                <a:solidFill>
                  <a:srgbClr val="000000"/>
                </a:solidFill>
                <a:latin typeface="Perpetua"/>
              </a:rPr>
              <a:t>Established  2007</a:t>
            </a:r>
            <a:endParaRPr b="0" lang="en-US" sz="1800" spc="-1" strike="noStrike">
              <a:latin typeface="Arial"/>
            </a:endParaRPr>
          </a:p>
        </p:txBody>
      </p:sp>
      <p:sp>
        <p:nvSpPr>
          <p:cNvPr id="143" name="CustomShape 3"/>
          <p:cNvSpPr/>
          <p:nvPr/>
        </p:nvSpPr>
        <p:spPr>
          <a:xfrm>
            <a:off x="619200" y="3657600"/>
            <a:ext cx="7610040" cy="213120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en-US" sz="3200" spc="-1" strike="noStrike">
                <a:solidFill>
                  <a:srgbClr val="000000"/>
                </a:solidFill>
                <a:latin typeface="Perpetua"/>
              </a:rPr>
              <a:t>Comprehensive OSHA Enforcement Update: by Daniel Deacon, LLP</a:t>
            </a:r>
            <a:endParaRPr b="0" lang="en-US" sz="3200" spc="-1" strike="noStrike">
              <a:latin typeface="Arial"/>
            </a:endParaRPr>
          </a:p>
          <a:p>
            <a:pPr>
              <a:lnSpc>
                <a:spcPct val="100000"/>
              </a:lnSpc>
            </a:pPr>
            <a:endParaRPr b="0" lang="en-US" sz="3200" spc="-1" strike="noStrike">
              <a:latin typeface="Arial"/>
            </a:endParaRPr>
          </a:p>
          <a:p>
            <a:pPr algn="ctr">
              <a:lnSpc>
                <a:spcPct val="100000"/>
              </a:lnSpc>
            </a:pPr>
            <a:endParaRPr b="0" lang="en-US" sz="3200" spc="-1" strike="noStrike">
              <a:latin typeface="Arial"/>
            </a:endParaRPr>
          </a:p>
        </p:txBody>
      </p:sp>
    </p:spTree>
  </p:cSld>
  <p:transition spd="slow">
    <p:push dir="u"/>
  </p:transition>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CustomShape 1"/>
          <p:cNvSpPr/>
          <p:nvPr/>
        </p:nvSpPr>
        <p:spPr>
          <a:xfrm flipH="1">
            <a:off x="1143000" y="685800"/>
            <a:ext cx="7086240" cy="557568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lang="en-US" sz="4000" spc="-1" strike="noStrike">
                <a:solidFill>
                  <a:srgbClr val="000000"/>
                </a:solidFill>
                <a:latin typeface="Perpetua"/>
              </a:rPr>
              <a:t>New Members &amp; Introductions</a:t>
            </a:r>
            <a:endParaRPr b="0" lang="en-US" sz="4000" spc="-1" strike="noStrike">
              <a:latin typeface="Arial"/>
            </a:endParaRPr>
          </a:p>
          <a:p>
            <a:pPr>
              <a:lnSpc>
                <a:spcPct val="100000"/>
              </a:lnSpc>
            </a:pPr>
            <a:endParaRPr b="0" lang="en-US" sz="4000" spc="-1" strike="noStrike">
              <a:latin typeface="Arial"/>
            </a:endParaRPr>
          </a:p>
          <a:p>
            <a:pPr>
              <a:lnSpc>
                <a:spcPct val="100000"/>
              </a:lnSpc>
            </a:pPr>
            <a:endParaRPr b="0" lang="en-US" sz="4000" spc="-1" strike="noStrike">
              <a:latin typeface="Arial"/>
            </a:endParaRPr>
          </a:p>
          <a:p>
            <a:pPr algn="ctr">
              <a:lnSpc>
                <a:spcPct val="100000"/>
              </a:lnSpc>
            </a:pPr>
            <a:r>
              <a:rPr b="0" lang="en-US" sz="4000" spc="-1" strike="noStrike">
                <a:solidFill>
                  <a:srgbClr val="000000"/>
                </a:solidFill>
                <a:latin typeface="Perpetua"/>
              </a:rPr>
              <a:t>Becky Nucilli</a:t>
            </a:r>
            <a:endParaRPr b="0" lang="en-US" sz="4000" spc="-1" strike="noStrike">
              <a:latin typeface="Arial"/>
            </a:endParaRPr>
          </a:p>
          <a:p>
            <a:pPr algn="ctr">
              <a:lnSpc>
                <a:spcPct val="100000"/>
              </a:lnSpc>
            </a:pPr>
            <a:endParaRPr b="0" lang="en-US" sz="4000" spc="-1" strike="noStrike">
              <a:latin typeface="Arial"/>
            </a:endParaRPr>
          </a:p>
          <a:p>
            <a:pPr algn="ctr">
              <a:lnSpc>
                <a:spcPct val="100000"/>
              </a:lnSpc>
            </a:pPr>
            <a:endParaRPr b="0" lang="en-US" sz="4000" spc="-1" strike="noStrike">
              <a:latin typeface="Arial"/>
            </a:endParaRPr>
          </a:p>
          <a:p>
            <a:pPr algn="ctr">
              <a:lnSpc>
                <a:spcPct val="100000"/>
              </a:lnSpc>
            </a:pPr>
            <a:r>
              <a:rPr b="0" lang="en-US" sz="4000" spc="-1" strike="noStrike">
                <a:solidFill>
                  <a:srgbClr val="000000"/>
                </a:solidFill>
                <a:latin typeface="Perpetua"/>
              </a:rPr>
              <a:t>Susan Lewis</a:t>
            </a:r>
            <a:endParaRPr b="0" lang="en-US" sz="4000" spc="-1" strike="noStrike">
              <a:latin typeface="Arial"/>
            </a:endParaRPr>
          </a:p>
          <a:p>
            <a:pPr>
              <a:lnSpc>
                <a:spcPct val="100000"/>
              </a:lnSpc>
            </a:pPr>
            <a:endParaRPr b="0" lang="en-US" sz="40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CustomShape 1"/>
          <p:cNvSpPr/>
          <p:nvPr/>
        </p:nvSpPr>
        <p:spPr>
          <a:xfrm>
            <a:off x="1143000" y="990720"/>
            <a:ext cx="6781320" cy="255924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i="1" lang="en-US" sz="3600" spc="-1" strike="noStrike">
                <a:solidFill>
                  <a:srgbClr val="000000"/>
                </a:solidFill>
                <a:latin typeface="Perpetua"/>
              </a:rPr>
              <a:t>Comprehensive OSHA Enforcement Update: Review of Trump's Deregulatory Agenda and Top Five OSHA Issues in 2019</a:t>
            </a:r>
            <a:endParaRPr b="0" lang="en-US" sz="3600" spc="-1" strike="noStrike">
              <a:latin typeface="Arial"/>
            </a:endParaRPr>
          </a:p>
          <a:p>
            <a:pPr algn="ctr">
              <a:lnSpc>
                <a:spcPct val="100000"/>
              </a:lnSpc>
            </a:pPr>
            <a:r>
              <a:rPr b="1" lang="en-US" sz="1800" spc="-1" strike="noStrike">
                <a:solidFill>
                  <a:srgbClr val="000000"/>
                </a:solidFill>
                <a:latin typeface="Perpetua"/>
              </a:rPr>
              <a:t>Presented by Daniel Deacon, LLP</a:t>
            </a:r>
            <a:endParaRPr b="0" lang="en-US" sz="1800" spc="-1" strike="noStrike">
              <a:latin typeface="Arial"/>
            </a:endParaRPr>
          </a:p>
        </p:txBody>
      </p:sp>
      <p:pic>
        <p:nvPicPr>
          <p:cNvPr id="157" name="Picture 7" descr=""/>
          <p:cNvPicPr/>
          <p:nvPr/>
        </p:nvPicPr>
        <p:blipFill>
          <a:blip r:embed="rId1"/>
          <a:stretch/>
        </p:blipFill>
        <p:spPr>
          <a:xfrm>
            <a:off x="3048120" y="3575880"/>
            <a:ext cx="3047760" cy="2976840"/>
          </a:xfrm>
          <a:prstGeom prst="rect">
            <a:avLst/>
          </a:prstGeom>
          <a:ln>
            <a:noFill/>
          </a:ln>
        </p:spPr>
      </p:pic>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CustomShape 1"/>
          <p:cNvSpPr/>
          <p:nvPr/>
        </p:nvSpPr>
        <p:spPr>
          <a:xfrm>
            <a:off x="838080" y="457200"/>
            <a:ext cx="7848360" cy="58510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1800" spc="-1" strike="noStrike">
                <a:solidFill>
                  <a:srgbClr val="000000"/>
                </a:solidFill>
                <a:latin typeface="Arial"/>
              </a:rPr>
              <a:t>Daniel C. Deacon, LLP</a:t>
            </a: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000000"/>
                </a:solidFill>
                <a:latin typeface="Arial"/>
              </a:rPr>
              <a:t>Daniel C. Deacon is an Associate in the Washington, D.C. office of Conn Maciel Carey LLP working in both Labor and Employment and OSHA practice groups. </a:t>
            </a: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000000"/>
                </a:solidFill>
                <a:latin typeface="Arial"/>
              </a:rPr>
              <a:t>He advises and represents employers on a wide range of employment-related issues, including wage and hour disputes, claims of discrimination and harassment, compliance with the Americans with Disabilities Act (ADA), the Affordable Care Act (ACA), and the Family and Medical Leave Act (FMLA).</a:t>
            </a:r>
            <a:endParaRPr b="0" lang="en-US" sz="1800" spc="-1" strike="noStrike">
              <a:latin typeface="Arial"/>
            </a:endParaRPr>
          </a:p>
          <a:p>
            <a:pPr>
              <a:lnSpc>
                <a:spcPct val="100000"/>
              </a:lnSpc>
            </a:pPr>
            <a:r>
              <a:rPr b="0" lang="en-US" sz="1800" spc="-1" strike="noStrike">
                <a:solidFill>
                  <a:srgbClr val="000000"/>
                </a:solidFill>
                <a:latin typeface="Arial"/>
              </a:rPr>
              <a:t>He also helps employers develop and implement effective workplace policies and safety and health programs.</a:t>
            </a:r>
            <a:endParaRPr b="0" lang="en-US" sz="1800" spc="-1" strike="noStrike">
              <a:latin typeface="Arial"/>
            </a:endParaRPr>
          </a:p>
          <a:p>
            <a:pPr>
              <a:lnSpc>
                <a:spcPct val="100000"/>
              </a:lnSpc>
            </a:pPr>
            <a:r>
              <a:rPr b="0" lang="en-US" sz="1800" spc="-1" strike="noStrike">
                <a:solidFill>
                  <a:srgbClr val="000000"/>
                </a:solidFill>
                <a:latin typeface="Arial"/>
              </a:rPr>
              <a:t>Additionally, Mr. Deacon represents and advises employers during inspections and investigations conducted by the federal Occupational Safety and Health Administration (OSHA) and state OSHA programs, responds to notices form OSHA about employee complaints of safety hazards, and represents employers in OSHA litigation, including citation contests and administrative hearings.</a:t>
            </a:r>
            <a:endParaRPr b="0" lang="en-US" sz="1800" spc="-1" strike="noStrike">
              <a:latin typeface="Arial"/>
            </a:endParaRPr>
          </a:p>
          <a:p>
            <a:pPr>
              <a:lnSpc>
                <a:spcPct val="100000"/>
              </a:lnSpc>
            </a:pPr>
            <a:r>
              <a:rPr b="0" lang="en-US" sz="1800" spc="-1" strike="noStrike">
                <a:solidFill>
                  <a:srgbClr val="000000"/>
                </a:solidFill>
                <a:latin typeface="Arial"/>
              </a:rPr>
              <a:t>He also helps employers develop safety and health programs and policies, and conducts presentations on a variety of workplace safety topics. </a:t>
            </a:r>
            <a:endParaRPr b="0" lang="en-US" sz="18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TextShape 1"/>
          <p:cNvSpPr txBox="1"/>
          <p:nvPr/>
        </p:nvSpPr>
        <p:spPr>
          <a:xfrm>
            <a:off x="914400" y="152280"/>
            <a:ext cx="7772040" cy="990360"/>
          </a:xfrm>
          <a:prstGeom prst="rect">
            <a:avLst/>
          </a:prstGeom>
          <a:noFill/>
          <a:ln>
            <a:noFill/>
          </a:ln>
        </p:spPr>
        <p:txBody>
          <a:bodyPr lIns="90000" rIns="90000" tIns="45000" bIns="91440" anchor="b">
            <a:noAutofit/>
          </a:bodyPr>
          <a:p>
            <a:pPr algn="ctr">
              <a:lnSpc>
                <a:spcPct val="100000"/>
              </a:lnSpc>
            </a:pPr>
            <a:br/>
            <a:br/>
            <a:r>
              <a:rPr b="1" lang="en-US" sz="3200" spc="-1" strike="noStrike">
                <a:solidFill>
                  <a:srgbClr val="000000"/>
                </a:solidFill>
                <a:latin typeface="Perpetua"/>
              </a:rPr>
              <a:t>Board of Directors – 2019</a:t>
            </a:r>
            <a:endParaRPr b="0" lang="en-US" sz="3200" spc="-1" strike="noStrike">
              <a:solidFill>
                <a:srgbClr val="000000"/>
              </a:solidFill>
              <a:latin typeface="Perpetua"/>
            </a:endParaRPr>
          </a:p>
        </p:txBody>
      </p:sp>
      <p:sp>
        <p:nvSpPr>
          <p:cNvPr id="145" name="TextShape 2"/>
          <p:cNvSpPr txBox="1"/>
          <p:nvPr/>
        </p:nvSpPr>
        <p:spPr>
          <a:xfrm>
            <a:off x="228600" y="990720"/>
            <a:ext cx="8610120" cy="5542200"/>
          </a:xfrm>
          <a:prstGeom prst="rect">
            <a:avLst/>
          </a:prstGeom>
          <a:noFill/>
          <a:ln>
            <a:noFill/>
          </a:ln>
        </p:spPr>
        <p:txBody>
          <a:bodyPr lIns="90000" rIns="90000" tIns="45000" bIns="45000">
            <a:noAutofit/>
          </a:bodyPr>
          <a:p>
            <a:pPr>
              <a:lnSpc>
                <a:spcPct val="100000"/>
              </a:lnSpc>
              <a:spcBef>
                <a:spcPts val="581"/>
              </a:spcBef>
            </a:pPr>
            <a:endParaRPr b="0" lang="en-US" sz="2600" spc="-1" strike="noStrike">
              <a:solidFill>
                <a:srgbClr val="000000"/>
              </a:solidFill>
              <a:latin typeface="Perpetua"/>
            </a:endParaRPr>
          </a:p>
          <a:p>
            <a:pPr marL="274320" indent="-273960">
              <a:lnSpc>
                <a:spcPct val="100000"/>
              </a:lnSpc>
              <a:spcBef>
                <a:spcPts val="581"/>
              </a:spcBef>
              <a:buClr>
                <a:srgbClr val="d34817"/>
              </a:buClr>
              <a:buSzPct val="85000"/>
              <a:buFont typeface="Wingdings 2" charset="2"/>
              <a:buChar char=""/>
            </a:pPr>
            <a:r>
              <a:rPr b="1" i="1" lang="en-US" sz="2100" spc="-1" strike="noStrike">
                <a:solidFill>
                  <a:srgbClr val="000000"/>
                </a:solidFill>
                <a:latin typeface="Perpetua"/>
              </a:rPr>
              <a:t>President:  Harvey Ashworth, SPHR, SHRM-SCP</a:t>
            </a:r>
            <a:endParaRPr b="0" lang="en-US" sz="2100" spc="-1" strike="noStrike">
              <a:solidFill>
                <a:srgbClr val="000000"/>
              </a:solidFill>
              <a:latin typeface="Perpetua"/>
            </a:endParaRPr>
          </a:p>
          <a:p>
            <a:pPr marL="274320" indent="-273960">
              <a:lnSpc>
                <a:spcPct val="100000"/>
              </a:lnSpc>
              <a:spcBef>
                <a:spcPts val="581"/>
              </a:spcBef>
              <a:buClr>
                <a:srgbClr val="d34817"/>
              </a:buClr>
              <a:buSzPct val="85000"/>
              <a:buFont typeface="Wingdings 2" charset="2"/>
              <a:buChar char=""/>
            </a:pPr>
            <a:r>
              <a:rPr b="1" i="1" lang="en-US" sz="2100" spc="-1" strike="noStrike">
                <a:solidFill>
                  <a:srgbClr val="000000"/>
                </a:solidFill>
                <a:latin typeface="Perpetua"/>
              </a:rPr>
              <a:t>President Elect: Jesse Sites, SHRM-CP  </a:t>
            </a:r>
            <a:endParaRPr b="0" lang="en-US" sz="2100" spc="-1" strike="noStrike">
              <a:solidFill>
                <a:srgbClr val="000000"/>
              </a:solidFill>
              <a:latin typeface="Perpetua"/>
            </a:endParaRPr>
          </a:p>
          <a:p>
            <a:pPr marL="274320" indent="-273960">
              <a:lnSpc>
                <a:spcPct val="100000"/>
              </a:lnSpc>
              <a:spcBef>
                <a:spcPts val="581"/>
              </a:spcBef>
              <a:buClr>
                <a:srgbClr val="d34817"/>
              </a:buClr>
              <a:buSzPct val="85000"/>
              <a:buFont typeface="Wingdings 2" charset="2"/>
              <a:buChar char=""/>
            </a:pPr>
            <a:r>
              <a:rPr b="1" i="1" lang="en-US" sz="2100" spc="-1" strike="noStrike">
                <a:solidFill>
                  <a:srgbClr val="000000"/>
                </a:solidFill>
                <a:latin typeface="Perpetua"/>
              </a:rPr>
              <a:t>Treasurer: Wanda Bonfili</a:t>
            </a:r>
            <a:endParaRPr b="0" lang="en-US" sz="2100" spc="-1" strike="noStrike">
              <a:solidFill>
                <a:srgbClr val="000000"/>
              </a:solidFill>
              <a:latin typeface="Perpetua"/>
            </a:endParaRPr>
          </a:p>
          <a:p>
            <a:pPr marL="274320" indent="-273960">
              <a:lnSpc>
                <a:spcPct val="100000"/>
              </a:lnSpc>
              <a:spcBef>
                <a:spcPts val="581"/>
              </a:spcBef>
              <a:buClr>
                <a:srgbClr val="d34817"/>
              </a:buClr>
              <a:buSzPct val="85000"/>
              <a:buFont typeface="Wingdings 2" charset="2"/>
              <a:buChar char=""/>
            </a:pPr>
            <a:r>
              <a:rPr b="1" i="1" lang="en-US" sz="2100" spc="-1" strike="noStrike">
                <a:solidFill>
                  <a:srgbClr val="000000"/>
                </a:solidFill>
                <a:latin typeface="Perpetua"/>
              </a:rPr>
              <a:t>Secretary:  Lesley Hower, PHR, SHRM-CP </a:t>
            </a:r>
            <a:endParaRPr b="0" lang="en-US" sz="2100" spc="-1" strike="noStrike">
              <a:solidFill>
                <a:srgbClr val="000000"/>
              </a:solidFill>
              <a:latin typeface="Perpetua"/>
            </a:endParaRPr>
          </a:p>
          <a:p>
            <a:pPr marL="274320" indent="-273960">
              <a:lnSpc>
                <a:spcPct val="100000"/>
              </a:lnSpc>
              <a:spcBef>
                <a:spcPts val="581"/>
              </a:spcBef>
              <a:buClr>
                <a:srgbClr val="d34817"/>
              </a:buClr>
              <a:buSzPct val="85000"/>
              <a:buFont typeface="Wingdings 2" charset="2"/>
              <a:buChar char=""/>
            </a:pPr>
            <a:r>
              <a:rPr b="1" i="1" lang="en-US" sz="2100" spc="-1" strike="noStrike">
                <a:solidFill>
                  <a:srgbClr val="000000"/>
                </a:solidFill>
                <a:latin typeface="Perpetua"/>
              </a:rPr>
              <a:t>Past President &amp; Certification Chair: Justin Ruble, SPHR, SHRM-SCP </a:t>
            </a:r>
            <a:endParaRPr b="0" lang="en-US" sz="2100" spc="-1" strike="noStrike">
              <a:solidFill>
                <a:srgbClr val="000000"/>
              </a:solidFill>
              <a:latin typeface="Perpetua"/>
            </a:endParaRPr>
          </a:p>
          <a:p>
            <a:pPr marL="274320" indent="-273960">
              <a:lnSpc>
                <a:spcPct val="100000"/>
              </a:lnSpc>
              <a:spcBef>
                <a:spcPts val="581"/>
              </a:spcBef>
              <a:buClr>
                <a:srgbClr val="d34817"/>
              </a:buClr>
              <a:buSzPct val="85000"/>
              <a:buFont typeface="Wingdings 2" charset="2"/>
              <a:buChar char=""/>
            </a:pPr>
            <a:r>
              <a:rPr b="1" i="1" lang="en-US" sz="2100" spc="-1" strike="noStrike">
                <a:solidFill>
                  <a:srgbClr val="000000"/>
                </a:solidFill>
                <a:latin typeface="Perpetua"/>
              </a:rPr>
              <a:t>College Relations Chair:  Pat Hubbard </a:t>
            </a:r>
            <a:endParaRPr b="0" lang="en-US" sz="2100" spc="-1" strike="noStrike">
              <a:solidFill>
                <a:srgbClr val="000000"/>
              </a:solidFill>
              <a:latin typeface="Perpetua"/>
            </a:endParaRPr>
          </a:p>
          <a:p>
            <a:pPr marL="274320" indent="-273960">
              <a:lnSpc>
                <a:spcPct val="100000"/>
              </a:lnSpc>
              <a:spcBef>
                <a:spcPts val="581"/>
              </a:spcBef>
              <a:buClr>
                <a:srgbClr val="d34817"/>
              </a:buClr>
              <a:buSzPct val="85000"/>
              <a:buFont typeface="Wingdings 2" charset="2"/>
              <a:buChar char=""/>
            </a:pPr>
            <a:r>
              <a:rPr b="1" i="1" lang="en-US" sz="2100" spc="-1" strike="noStrike">
                <a:solidFill>
                  <a:srgbClr val="000000"/>
                </a:solidFill>
                <a:latin typeface="Perpetua"/>
              </a:rPr>
              <a:t> </a:t>
            </a:r>
            <a:r>
              <a:rPr b="1" i="1" lang="en-US" sz="2100" spc="-1" strike="noStrike">
                <a:solidFill>
                  <a:srgbClr val="000000"/>
                </a:solidFill>
                <a:latin typeface="Perpetua"/>
              </a:rPr>
              <a:t>Communications Chair:  </a:t>
            </a:r>
            <a:r>
              <a:rPr b="1" i="1" lang="en-US" sz="2100" spc="-1" strike="noStrike">
                <a:solidFill>
                  <a:srgbClr val="ff0000"/>
                </a:solidFill>
                <a:latin typeface="Perpetua"/>
              </a:rPr>
              <a:t>OPEN (JiJi to step down in Dec.)</a:t>
            </a:r>
            <a:endParaRPr b="0" lang="en-US" sz="2100" spc="-1" strike="noStrike">
              <a:solidFill>
                <a:srgbClr val="000000"/>
              </a:solidFill>
              <a:latin typeface="Perpetua"/>
            </a:endParaRPr>
          </a:p>
          <a:p>
            <a:pPr marL="274320" indent="-273960">
              <a:lnSpc>
                <a:spcPct val="100000"/>
              </a:lnSpc>
              <a:spcBef>
                <a:spcPts val="581"/>
              </a:spcBef>
              <a:buClr>
                <a:srgbClr val="d34817"/>
              </a:buClr>
              <a:buSzPct val="85000"/>
              <a:buFont typeface="Wingdings 2" charset="2"/>
              <a:buChar char=""/>
            </a:pPr>
            <a:r>
              <a:rPr b="1" i="1" lang="en-US" sz="2100" spc="-1" strike="noStrike">
                <a:solidFill>
                  <a:srgbClr val="000000"/>
                </a:solidFill>
                <a:latin typeface="Perpetua"/>
              </a:rPr>
              <a:t>Membership Chair:  </a:t>
            </a:r>
            <a:r>
              <a:rPr b="1" i="1" lang="en-US" sz="2100" spc="-1" strike="noStrike">
                <a:solidFill>
                  <a:srgbClr val="ff0000"/>
                </a:solidFill>
                <a:latin typeface="Perpetua"/>
              </a:rPr>
              <a:t>OPEN (JiJi to Step down in Dec.</a:t>
            </a:r>
            <a:endParaRPr b="0" lang="en-US" sz="2100" spc="-1" strike="noStrike">
              <a:solidFill>
                <a:srgbClr val="000000"/>
              </a:solidFill>
              <a:latin typeface="Perpetua"/>
            </a:endParaRPr>
          </a:p>
          <a:p>
            <a:pPr marL="274320" indent="-273960">
              <a:lnSpc>
                <a:spcPct val="100000"/>
              </a:lnSpc>
              <a:spcBef>
                <a:spcPts val="581"/>
              </a:spcBef>
              <a:buClr>
                <a:srgbClr val="d34817"/>
              </a:buClr>
              <a:buSzPct val="85000"/>
              <a:buFont typeface="Wingdings 2" charset="2"/>
              <a:buChar char=""/>
            </a:pPr>
            <a:r>
              <a:rPr b="1" i="1" lang="en-US" sz="2100" spc="-1" strike="noStrike">
                <a:solidFill>
                  <a:srgbClr val="000000"/>
                </a:solidFill>
                <a:latin typeface="Perpetua"/>
              </a:rPr>
              <a:t>Member Liaison: Hanna Kenney, SHRM-CP</a:t>
            </a:r>
            <a:endParaRPr b="0" lang="en-US" sz="2100" spc="-1" strike="noStrike">
              <a:solidFill>
                <a:srgbClr val="000000"/>
              </a:solidFill>
              <a:latin typeface="Perpetua"/>
            </a:endParaRPr>
          </a:p>
          <a:p>
            <a:pPr marL="274320" indent="-273960">
              <a:lnSpc>
                <a:spcPct val="100000"/>
              </a:lnSpc>
              <a:spcBef>
                <a:spcPts val="581"/>
              </a:spcBef>
              <a:buClr>
                <a:srgbClr val="d34817"/>
              </a:buClr>
              <a:buSzPct val="85000"/>
              <a:buFont typeface="Wingdings 2" charset="2"/>
              <a:buChar char=""/>
            </a:pPr>
            <a:r>
              <a:rPr b="1" i="1" lang="en-US" sz="2100" spc="-1" strike="noStrike">
                <a:solidFill>
                  <a:srgbClr val="000000"/>
                </a:solidFill>
                <a:latin typeface="Perpetua"/>
              </a:rPr>
              <a:t>Workforce Readiness Chair:  Courtney Carroll, SHRM-CP, GCDF </a:t>
            </a:r>
            <a:endParaRPr b="0" lang="en-US" sz="2100" spc="-1" strike="noStrike">
              <a:solidFill>
                <a:srgbClr val="000000"/>
              </a:solidFill>
              <a:latin typeface="Perpetua"/>
            </a:endParaRPr>
          </a:p>
          <a:p>
            <a:pPr marL="274320" indent="-273960">
              <a:lnSpc>
                <a:spcPct val="100000"/>
              </a:lnSpc>
              <a:spcBef>
                <a:spcPts val="581"/>
              </a:spcBef>
              <a:buClr>
                <a:srgbClr val="d34817"/>
              </a:buClr>
              <a:buSzPct val="85000"/>
              <a:buFont typeface="Wingdings 2" charset="2"/>
              <a:buChar char=""/>
            </a:pPr>
            <a:r>
              <a:rPr b="1" i="1" lang="en-US" sz="2100" spc="-1" strike="noStrike">
                <a:solidFill>
                  <a:srgbClr val="000000"/>
                </a:solidFill>
                <a:latin typeface="Perpetua"/>
              </a:rPr>
              <a:t>Legislative Chair:  Raylea Harvey</a:t>
            </a:r>
            <a:endParaRPr b="0" lang="en-US" sz="2100" spc="-1" strike="noStrike">
              <a:solidFill>
                <a:srgbClr val="000000"/>
              </a:solidFill>
              <a:latin typeface="Perpetua"/>
            </a:endParaRPr>
          </a:p>
          <a:p>
            <a:pPr marL="274320" indent="-273960">
              <a:lnSpc>
                <a:spcPct val="100000"/>
              </a:lnSpc>
              <a:spcBef>
                <a:spcPts val="581"/>
              </a:spcBef>
              <a:buClr>
                <a:srgbClr val="d34817"/>
              </a:buClr>
              <a:buSzPct val="85000"/>
              <a:buFont typeface="Wingdings 2" charset="2"/>
              <a:buChar char=""/>
            </a:pPr>
            <a:r>
              <a:rPr b="1" i="1" lang="en-US" sz="2100" spc="-1" strike="noStrike">
                <a:solidFill>
                  <a:srgbClr val="000000"/>
                </a:solidFill>
                <a:latin typeface="Perpetua"/>
              </a:rPr>
              <a:t>Programming Co-Chair: Hadley Ward, PHR, SHRM-CP</a:t>
            </a:r>
            <a:endParaRPr b="0" lang="en-US" sz="2100" spc="-1" strike="noStrike">
              <a:solidFill>
                <a:srgbClr val="000000"/>
              </a:solidFill>
              <a:latin typeface="Perpetua"/>
            </a:endParaRPr>
          </a:p>
          <a:p>
            <a:pPr marL="274320" indent="-273960">
              <a:lnSpc>
                <a:spcPct val="100000"/>
              </a:lnSpc>
              <a:spcBef>
                <a:spcPts val="581"/>
              </a:spcBef>
              <a:buClr>
                <a:srgbClr val="d34817"/>
              </a:buClr>
              <a:buSzPct val="85000"/>
              <a:buFont typeface="Wingdings 2" charset="2"/>
              <a:buChar char=""/>
            </a:pPr>
            <a:r>
              <a:rPr b="1" i="1" lang="en-US" sz="2100" spc="-1" strike="noStrike">
                <a:solidFill>
                  <a:srgbClr val="000000"/>
                </a:solidFill>
                <a:latin typeface="Perpetua"/>
              </a:rPr>
              <a:t>Programming Co-Chair: Jessica McIntosh, aPHR</a:t>
            </a:r>
            <a:endParaRPr b="0" lang="en-US" sz="2100" spc="-1" strike="noStrike">
              <a:solidFill>
                <a:srgbClr val="000000"/>
              </a:solidFill>
              <a:latin typeface="Perpetua"/>
            </a:endParaRPr>
          </a:p>
          <a:p>
            <a:pPr>
              <a:lnSpc>
                <a:spcPct val="100000"/>
              </a:lnSpc>
              <a:spcBef>
                <a:spcPts val="581"/>
              </a:spcBef>
            </a:pPr>
            <a:r>
              <a:rPr b="1" i="1" lang="en-US" sz="1800" spc="-1" strike="noStrike">
                <a:solidFill>
                  <a:srgbClr val="c00000"/>
                </a:solidFill>
                <a:latin typeface="Perpetua"/>
              </a:rPr>
              <a:t>	</a:t>
            </a:r>
            <a:r>
              <a:rPr b="1" i="1" lang="en-US" sz="1800" spc="-1" strike="noStrike">
                <a:solidFill>
                  <a:srgbClr val="c00000"/>
                </a:solidFill>
                <a:latin typeface="Perpetua"/>
              </a:rPr>
              <a:t>	</a:t>
            </a:r>
            <a:r>
              <a:rPr b="1" i="1" lang="en-US" sz="1800" spc="-1" strike="noStrike">
                <a:solidFill>
                  <a:srgbClr val="c00000"/>
                </a:solidFill>
                <a:latin typeface="Perpetua"/>
              </a:rPr>
              <a:t>  </a:t>
            </a:r>
            <a:endParaRPr b="0" lang="en-US" sz="1800" spc="-1" strike="noStrike">
              <a:solidFill>
                <a:srgbClr val="000000"/>
              </a:solidFill>
              <a:latin typeface="Perpetua"/>
            </a:endParaRPr>
          </a:p>
          <a:p>
            <a:pPr>
              <a:lnSpc>
                <a:spcPct val="100000"/>
              </a:lnSpc>
              <a:spcBef>
                <a:spcPts val="581"/>
              </a:spcBef>
            </a:pPr>
            <a:endParaRPr b="0" lang="en-US" sz="1800" spc="-1" strike="noStrike">
              <a:solidFill>
                <a:srgbClr val="000000"/>
              </a:solidFill>
              <a:latin typeface="Perpetua"/>
            </a:endParaRPr>
          </a:p>
        </p:txBody>
      </p:sp>
    </p:spTree>
  </p:cSld>
  <mc:AlternateContent>
    <mc:Choice Requires="p14">
      <p:transition spd="slow" p14:dur="1500">
        <p:split dir="out" orient="vert"/>
      </p:transition>
    </mc:Choice>
    <mc:Fallback>
      <p:transition spd="slow">
        <p:split dir="out" orient="vert"/>
      </p:transition>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CustomShape 1"/>
          <p:cNvSpPr/>
          <p:nvPr/>
        </p:nvSpPr>
        <p:spPr>
          <a:xfrm>
            <a:off x="380880" y="1443960"/>
            <a:ext cx="8305560" cy="442008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n-US" sz="2000" spc="-1" strike="noStrike">
                <a:solidFill>
                  <a:srgbClr val="000000"/>
                </a:solidFill>
                <a:latin typeface="Arial"/>
                <a:ea typeface="Times New Roman"/>
              </a:rPr>
              <a:t>Communications Chair </a:t>
            </a:r>
            <a:r>
              <a:rPr b="0" i="1" lang="en-US" sz="2000" spc="-1" strike="noStrike">
                <a:solidFill>
                  <a:srgbClr val="000000"/>
                </a:solidFill>
                <a:latin typeface="Arial"/>
                <a:ea typeface="Times New Roman"/>
              </a:rPr>
              <a:t>- primary responsibilities</a:t>
            </a:r>
            <a:endParaRPr b="0" lang="en-US" sz="2000" spc="-1" strike="noStrike">
              <a:latin typeface="Arial"/>
            </a:endParaRPr>
          </a:p>
          <a:p>
            <a:pPr marL="343080" indent="-342720">
              <a:lnSpc>
                <a:spcPct val="100000"/>
              </a:lnSpc>
              <a:buClr>
                <a:srgbClr val="000000"/>
              </a:buClr>
              <a:buFont typeface="Arial"/>
              <a:buChar char="•"/>
            </a:pPr>
            <a:r>
              <a:rPr b="0" lang="en-US" sz="2000" spc="-1" strike="noStrike">
                <a:solidFill>
                  <a:srgbClr val="000000"/>
                </a:solidFill>
                <a:latin typeface="Arial"/>
                <a:ea typeface="Times New Roman"/>
              </a:rPr>
              <a:t>sets up online meeting and event registrations</a:t>
            </a:r>
            <a:endParaRPr b="0" lang="en-US" sz="2000" spc="-1" strike="noStrike">
              <a:latin typeface="Arial"/>
            </a:endParaRPr>
          </a:p>
          <a:p>
            <a:pPr marL="343080" indent="-342720">
              <a:lnSpc>
                <a:spcPct val="100000"/>
              </a:lnSpc>
              <a:buClr>
                <a:srgbClr val="000000"/>
              </a:buClr>
              <a:buFont typeface="Arial"/>
              <a:buChar char="•"/>
            </a:pPr>
            <a:r>
              <a:rPr b="0" lang="en-US" sz="2000" spc="-1" strike="noStrike">
                <a:solidFill>
                  <a:srgbClr val="000000"/>
                </a:solidFill>
                <a:latin typeface="Arial"/>
                <a:ea typeface="Times New Roman"/>
              </a:rPr>
              <a:t>works with partner organizations to share relevant communications (e.g.., Blue Ridge CTC's SHRM-CP/SCP prep course)</a:t>
            </a:r>
            <a:endParaRPr b="0" lang="en-US" sz="2000" spc="-1" strike="noStrike">
              <a:latin typeface="Arial"/>
            </a:endParaRPr>
          </a:p>
          <a:p>
            <a:pPr marL="343080" indent="-342720">
              <a:lnSpc>
                <a:spcPct val="100000"/>
              </a:lnSpc>
              <a:buClr>
                <a:srgbClr val="000000"/>
              </a:buClr>
              <a:buFont typeface="Arial"/>
              <a:buChar char="•"/>
            </a:pPr>
            <a:r>
              <a:rPr b="0" lang="en-US" sz="2000" spc="-1" strike="noStrike">
                <a:solidFill>
                  <a:srgbClr val="000000"/>
                </a:solidFill>
                <a:latin typeface="Arial"/>
                <a:ea typeface="Times New Roman"/>
              </a:rPr>
              <a:t>copyedits meeting presentation documents </a:t>
            </a:r>
            <a:endParaRPr b="0" lang="en-US" sz="2000" spc="-1" strike="noStrike">
              <a:latin typeface="Arial"/>
            </a:endParaRPr>
          </a:p>
          <a:p>
            <a:pPr marL="343080" indent="-342720">
              <a:lnSpc>
                <a:spcPct val="100000"/>
              </a:lnSpc>
              <a:buClr>
                <a:srgbClr val="000000"/>
              </a:buClr>
              <a:buFont typeface="Arial"/>
              <a:buChar char="•"/>
            </a:pPr>
            <a:r>
              <a:rPr b="0" lang="en-US" sz="2000" spc="-1" strike="noStrike">
                <a:solidFill>
                  <a:srgbClr val="000000"/>
                </a:solidFill>
                <a:latin typeface="Arial"/>
                <a:ea typeface="Times New Roman"/>
              </a:rPr>
              <a:t>updates ep.shrm.org website</a:t>
            </a:r>
            <a:endParaRPr b="0" lang="en-US" sz="2000" spc="-1" strike="noStrike">
              <a:latin typeface="Arial"/>
            </a:endParaRPr>
          </a:p>
          <a:p>
            <a:pPr marL="343080" indent="-342720">
              <a:lnSpc>
                <a:spcPct val="100000"/>
              </a:lnSpc>
              <a:buClr>
                <a:srgbClr val="000000"/>
              </a:buClr>
              <a:buFont typeface="Arial"/>
              <a:buChar char="•"/>
            </a:pPr>
            <a:r>
              <a:rPr b="0" lang="en-US" sz="2000" spc="-1" strike="noStrike">
                <a:solidFill>
                  <a:srgbClr val="000000"/>
                </a:solidFill>
                <a:latin typeface="Arial"/>
                <a:ea typeface="Times New Roman"/>
              </a:rPr>
              <a:t>takes/posts photos</a:t>
            </a:r>
            <a:endParaRPr b="0" lang="en-US" sz="2000" spc="-1" strike="noStrike">
              <a:latin typeface="Arial"/>
            </a:endParaRPr>
          </a:p>
          <a:p>
            <a:pPr>
              <a:lnSpc>
                <a:spcPct val="100000"/>
              </a:lnSpc>
            </a:pPr>
            <a:endParaRPr b="0" lang="en-US" sz="2000" spc="-1" strike="noStrike">
              <a:latin typeface="Arial"/>
            </a:endParaRPr>
          </a:p>
          <a:p>
            <a:pPr>
              <a:lnSpc>
                <a:spcPct val="100000"/>
              </a:lnSpc>
            </a:pPr>
            <a:r>
              <a:rPr b="1" lang="en-US" sz="2000" spc="-1" strike="noStrike">
                <a:solidFill>
                  <a:srgbClr val="000000"/>
                </a:solidFill>
                <a:latin typeface="Arial"/>
                <a:ea typeface="Times New Roman"/>
              </a:rPr>
              <a:t>Membership Chair</a:t>
            </a:r>
            <a:r>
              <a:rPr b="0" lang="en-US" sz="2000" spc="-1" strike="noStrike">
                <a:solidFill>
                  <a:srgbClr val="000000"/>
                </a:solidFill>
                <a:latin typeface="Arial"/>
                <a:ea typeface="Times New Roman"/>
              </a:rPr>
              <a:t> </a:t>
            </a:r>
            <a:r>
              <a:rPr b="0" i="1" lang="en-US" sz="2000" spc="-1" strike="noStrike">
                <a:solidFill>
                  <a:srgbClr val="000000"/>
                </a:solidFill>
                <a:latin typeface="Arial"/>
                <a:ea typeface="Times New Roman"/>
              </a:rPr>
              <a:t>- primary responsibilities</a:t>
            </a:r>
            <a:endParaRPr b="0" lang="en-US" sz="2000" spc="-1" strike="noStrike">
              <a:latin typeface="Arial"/>
            </a:endParaRPr>
          </a:p>
          <a:p>
            <a:pPr marL="343080" indent="-342720">
              <a:lnSpc>
                <a:spcPct val="100000"/>
              </a:lnSpc>
              <a:buClr>
                <a:srgbClr val="000000"/>
              </a:buClr>
              <a:buFont typeface="Arial"/>
              <a:buChar char="•"/>
            </a:pPr>
            <a:r>
              <a:rPr b="0" i="1" lang="en-US" sz="2000" spc="-1" strike="noStrike">
                <a:solidFill>
                  <a:srgbClr val="000000"/>
                </a:solidFill>
                <a:latin typeface="Arial"/>
                <a:ea typeface="Times New Roman"/>
              </a:rPr>
              <a:t>maintains membership database</a:t>
            </a:r>
            <a:endParaRPr b="0" lang="en-US" sz="2000" spc="-1" strike="noStrike">
              <a:latin typeface="Arial"/>
            </a:endParaRPr>
          </a:p>
          <a:p>
            <a:pPr marL="343080" indent="-342720">
              <a:lnSpc>
                <a:spcPct val="100000"/>
              </a:lnSpc>
              <a:buClr>
                <a:srgbClr val="000000"/>
              </a:buClr>
              <a:buFont typeface="Arial"/>
              <a:buChar char="•"/>
            </a:pPr>
            <a:r>
              <a:rPr b="0" i="1" lang="en-US" sz="2000" spc="-1" strike="noStrike">
                <a:solidFill>
                  <a:srgbClr val="000000"/>
                </a:solidFill>
                <a:latin typeface="Arial"/>
                <a:ea typeface="Times New Roman"/>
              </a:rPr>
              <a:t>sends membership due notices</a:t>
            </a:r>
            <a:endParaRPr b="0" lang="en-US" sz="2000" spc="-1" strike="noStrike">
              <a:latin typeface="Arial"/>
            </a:endParaRPr>
          </a:p>
          <a:p>
            <a:pPr marL="343080" indent="-342720">
              <a:lnSpc>
                <a:spcPct val="100000"/>
              </a:lnSpc>
              <a:buClr>
                <a:srgbClr val="000000"/>
              </a:buClr>
              <a:buFont typeface="Arial"/>
              <a:buChar char="•"/>
            </a:pPr>
            <a:r>
              <a:rPr b="0" i="1" lang="en-US" sz="2000" spc="-1" strike="noStrike">
                <a:solidFill>
                  <a:srgbClr val="000000"/>
                </a:solidFill>
                <a:latin typeface="Arial"/>
                <a:ea typeface="Times New Roman"/>
              </a:rPr>
              <a:t>reconciles memberships once per month, prior to meetings</a:t>
            </a:r>
            <a:endParaRPr b="0" lang="en-US" sz="2000" spc="-1" strike="noStrike">
              <a:latin typeface="Arial"/>
            </a:endParaRPr>
          </a:p>
          <a:p>
            <a:pPr marL="343080" indent="-342720">
              <a:lnSpc>
                <a:spcPct val="100000"/>
              </a:lnSpc>
              <a:buClr>
                <a:srgbClr val="000000"/>
              </a:buClr>
              <a:buFont typeface="Arial"/>
              <a:buChar char="•"/>
            </a:pPr>
            <a:r>
              <a:rPr b="0" i="1" lang="en-US" sz="2000" spc="-1" strike="noStrike">
                <a:solidFill>
                  <a:srgbClr val="000000"/>
                </a:solidFill>
                <a:latin typeface="Arial"/>
                <a:ea typeface="Times New Roman"/>
              </a:rPr>
              <a:t>works with treasurer on event/meeting/membership payments</a:t>
            </a:r>
            <a:endParaRPr b="0" lang="en-US" sz="2000" spc="-1" strike="noStrike">
              <a:latin typeface="Arial"/>
            </a:endParaRPr>
          </a:p>
          <a:p>
            <a:pPr>
              <a:lnSpc>
                <a:spcPct val="100000"/>
              </a:lnSpc>
            </a:pPr>
            <a:endParaRPr b="0" lang="en-US" sz="2000" spc="-1" strike="noStrike">
              <a:latin typeface="Arial"/>
            </a:endParaRPr>
          </a:p>
        </p:txBody>
      </p:sp>
      <p:sp>
        <p:nvSpPr>
          <p:cNvPr id="147" name="CustomShape 2"/>
          <p:cNvSpPr/>
          <p:nvPr/>
        </p:nvSpPr>
        <p:spPr>
          <a:xfrm>
            <a:off x="914400" y="228600"/>
            <a:ext cx="6629040" cy="821880"/>
          </a:xfrm>
          <a:prstGeom prst="rect">
            <a:avLst/>
          </a:prstGeom>
          <a:noFill/>
          <a:ln>
            <a:noFill/>
          </a:ln>
        </p:spPr>
        <p:style>
          <a:lnRef idx="0"/>
          <a:fillRef idx="0"/>
          <a:effectRef idx="0"/>
          <a:fontRef idx="minor"/>
        </p:style>
        <p:txBody>
          <a:bodyPr lIns="90000" rIns="90000" tIns="45000" bIns="45000">
            <a:spAutoFit/>
          </a:bodyPr>
          <a:p>
            <a:pPr algn="ctr">
              <a:lnSpc>
                <a:spcPct val="100000"/>
              </a:lnSpc>
            </a:pPr>
            <a:endParaRPr b="0" lang="en-US" sz="1800" spc="-1" strike="noStrike">
              <a:latin typeface="Arial"/>
            </a:endParaRPr>
          </a:p>
          <a:p>
            <a:pPr algn="ctr">
              <a:lnSpc>
                <a:spcPct val="100000"/>
              </a:lnSpc>
            </a:pPr>
            <a:r>
              <a:rPr b="1" lang="en-US" sz="2400" spc="-1" strike="noStrike">
                <a:solidFill>
                  <a:srgbClr val="000000"/>
                </a:solidFill>
                <a:latin typeface="Perpetua"/>
              </a:rPr>
              <a:t>Volunteer Opportunities </a:t>
            </a:r>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48" name="Picture 1" descr=""/>
          <p:cNvPicPr/>
          <p:nvPr/>
        </p:nvPicPr>
        <p:blipFill>
          <a:blip r:embed="rId1"/>
          <a:stretch/>
        </p:blipFill>
        <p:spPr>
          <a:xfrm>
            <a:off x="152280" y="533520"/>
            <a:ext cx="8762760" cy="6095520"/>
          </a:xfrm>
          <a:prstGeom prst="rect">
            <a:avLst/>
          </a:prstGeom>
          <a:ln>
            <a:noFill/>
          </a:ln>
        </p:spPr>
      </p:pic>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TextShape 1"/>
          <p:cNvSpPr txBox="1"/>
          <p:nvPr/>
        </p:nvSpPr>
        <p:spPr>
          <a:xfrm>
            <a:off x="914400" y="274680"/>
            <a:ext cx="7772040" cy="1142640"/>
          </a:xfrm>
          <a:prstGeom prst="rect">
            <a:avLst/>
          </a:prstGeom>
          <a:noFill/>
          <a:ln>
            <a:noFill/>
          </a:ln>
        </p:spPr>
        <p:txBody>
          <a:bodyPr lIns="90000" rIns="90000" tIns="45000" bIns="91440" anchor="b">
            <a:noAutofit/>
          </a:bodyPr>
          <a:p>
            <a:pPr>
              <a:lnSpc>
                <a:spcPct val="100000"/>
              </a:lnSpc>
            </a:pPr>
            <a:r>
              <a:rPr b="0" lang="en-US" sz="4000" spc="-1" strike="noStrike">
                <a:solidFill>
                  <a:srgbClr val="696464"/>
                </a:solidFill>
                <a:latin typeface="Impact"/>
              </a:rPr>
              <a:t>September Legislative Updates</a:t>
            </a:r>
            <a:endParaRPr b="0" lang="en-US" sz="4000" spc="-1" strike="noStrike">
              <a:solidFill>
                <a:srgbClr val="000000"/>
              </a:solidFill>
              <a:latin typeface="Perpetua"/>
            </a:endParaRPr>
          </a:p>
        </p:txBody>
      </p:sp>
      <p:sp>
        <p:nvSpPr>
          <p:cNvPr id="150" name="TextShape 2"/>
          <p:cNvSpPr txBox="1"/>
          <p:nvPr/>
        </p:nvSpPr>
        <p:spPr>
          <a:xfrm>
            <a:off x="457200" y="1219320"/>
            <a:ext cx="8457840" cy="5486040"/>
          </a:xfrm>
          <a:prstGeom prst="rect">
            <a:avLst/>
          </a:prstGeom>
          <a:noFill/>
          <a:ln>
            <a:noFill/>
          </a:ln>
        </p:spPr>
        <p:txBody>
          <a:bodyPr lIns="90000" rIns="90000" tIns="45000" bIns="45000">
            <a:normAutofit/>
          </a:bodyPr>
          <a:p>
            <a:pPr marL="274320" indent="-273960">
              <a:lnSpc>
                <a:spcPct val="100000"/>
              </a:lnSpc>
              <a:spcBef>
                <a:spcPts val="581"/>
              </a:spcBef>
              <a:buClr>
                <a:srgbClr val="d34817"/>
              </a:buClr>
              <a:buSzPct val="85000"/>
              <a:buFont typeface="Wingdings 2" charset="2"/>
              <a:buChar char=""/>
            </a:pPr>
            <a:r>
              <a:rPr b="0" lang="en-US" sz="2600" spc="-1" strike="noStrike">
                <a:solidFill>
                  <a:srgbClr val="000000"/>
                </a:solidFill>
                <a:latin typeface="Baskerville Old Face"/>
              </a:rPr>
              <a:t>33 States have enacted 51 laws addressing drug prices. 2019 on July 1</a:t>
            </a:r>
            <a:r>
              <a:rPr b="0" lang="en-US" sz="2600" spc="-1" strike="noStrike" baseline="30000">
                <a:solidFill>
                  <a:srgbClr val="000000"/>
                </a:solidFill>
                <a:latin typeface="Baskerville Old Face"/>
              </a:rPr>
              <a:t>st</a:t>
            </a:r>
            <a:r>
              <a:rPr b="0" lang="en-US" sz="2600" spc="-1" strike="noStrike">
                <a:solidFill>
                  <a:srgbClr val="000000"/>
                </a:solidFill>
                <a:latin typeface="Baskerville Old Face"/>
              </a:rPr>
              <a:t> . </a:t>
            </a:r>
            <a:r>
              <a:rPr b="0" lang="en-US" sz="2600" spc="-1" strike="noStrike" u="sng">
                <a:solidFill>
                  <a:srgbClr val="cc9900"/>
                </a:solidFill>
                <a:uFillTx/>
                <a:latin typeface="Perpetua"/>
                <a:hlinkClick r:id="rId1"/>
              </a:rPr>
              <a:t>https://www.forbes.com/sites/deanzerbe/2019/07/02/congress-expands-taxpayer-rights-with-taxpayer-first-act-of-2019/#</a:t>
            </a:r>
            <a:r>
              <a:rPr b="0" lang="en-US" sz="2600" spc="-1" strike="noStrike" u="sng">
                <a:solidFill>
                  <a:srgbClr val="cc9900"/>
                </a:solidFill>
                <a:uFillTx/>
                <a:latin typeface="Perpetua"/>
                <a:hlinkClick r:id="rId2"/>
              </a:rPr>
              <a:t>3e207e261729</a:t>
            </a:r>
            <a:endParaRPr b="0" lang="en-US" sz="2600" spc="-1" strike="noStrike">
              <a:solidFill>
                <a:srgbClr val="000000"/>
              </a:solidFill>
              <a:latin typeface="Perpetua"/>
            </a:endParaRPr>
          </a:p>
          <a:p>
            <a:pPr marL="274320" indent="-273960">
              <a:lnSpc>
                <a:spcPct val="100000"/>
              </a:lnSpc>
              <a:spcBef>
                <a:spcPts val="581"/>
              </a:spcBef>
              <a:buClr>
                <a:srgbClr val="d34817"/>
              </a:buClr>
              <a:buSzPct val="85000"/>
              <a:buFont typeface="Wingdings 2" charset="2"/>
              <a:buChar char=""/>
            </a:pPr>
            <a:r>
              <a:rPr b="0" lang="en-US" sz="2600" spc="-1" strike="noStrike" u="sng">
                <a:solidFill>
                  <a:srgbClr val="cc9900"/>
                </a:solidFill>
                <a:uFillTx/>
                <a:latin typeface="Perpetua"/>
                <a:hlinkClick r:id="rId3"/>
              </a:rPr>
              <a:t>https</a:t>
            </a:r>
            <a:r>
              <a:rPr b="0" lang="en-US" sz="2600" spc="-1" strike="noStrike" u="sng">
                <a:solidFill>
                  <a:srgbClr val="cc9900"/>
                </a:solidFill>
                <a:uFillTx/>
                <a:latin typeface="Perpetua"/>
                <a:hlinkClick r:id="rId4"/>
              </a:rPr>
              <a:t>://nashp.org/wp-content/uploads/2019/01/RxTracker-final-8.27.2019.pdf</a:t>
            </a:r>
            <a:endParaRPr b="0" lang="en-US" sz="2600" spc="-1" strike="noStrike">
              <a:solidFill>
                <a:srgbClr val="000000"/>
              </a:solidFill>
              <a:latin typeface="Perpetua"/>
            </a:endParaRPr>
          </a:p>
          <a:p>
            <a:pPr marL="274320" indent="-273960">
              <a:lnSpc>
                <a:spcPct val="100000"/>
              </a:lnSpc>
              <a:spcBef>
                <a:spcPts val="581"/>
              </a:spcBef>
              <a:buClr>
                <a:srgbClr val="d34817"/>
              </a:buClr>
              <a:buSzPct val="85000"/>
              <a:buFont typeface="Wingdings 2" charset="2"/>
              <a:buChar char=""/>
            </a:pPr>
            <a:r>
              <a:rPr b="0" lang="en-US" sz="2600" spc="-1" strike="noStrike">
                <a:solidFill>
                  <a:srgbClr val="000000"/>
                </a:solidFill>
                <a:latin typeface="Baskerville Old Face"/>
              </a:rPr>
              <a:t>Summary Annual Reporting (SAR) 60 days after 5500</a:t>
            </a:r>
            <a:endParaRPr b="0" lang="en-US" sz="2600" spc="-1" strike="noStrike">
              <a:solidFill>
                <a:srgbClr val="000000"/>
              </a:solidFill>
              <a:latin typeface="Perpetua"/>
            </a:endParaRPr>
          </a:p>
          <a:p>
            <a:pPr marL="274320" indent="-273960">
              <a:lnSpc>
                <a:spcPct val="100000"/>
              </a:lnSpc>
              <a:spcBef>
                <a:spcPts val="581"/>
              </a:spcBef>
              <a:buClr>
                <a:srgbClr val="d34817"/>
              </a:buClr>
              <a:buSzPct val="85000"/>
              <a:buFont typeface="Wingdings 2" charset="2"/>
              <a:buChar char=""/>
            </a:pPr>
            <a:r>
              <a:rPr b="0" lang="en-US" sz="2600" spc="-1" strike="noStrike">
                <a:solidFill>
                  <a:srgbClr val="000000"/>
                </a:solidFill>
                <a:latin typeface="Baskerville Old Face"/>
              </a:rPr>
              <a:t>I-9 Forms expired August 31</a:t>
            </a:r>
            <a:r>
              <a:rPr b="0" lang="en-US" sz="2600" spc="-1" strike="noStrike" baseline="30000">
                <a:solidFill>
                  <a:srgbClr val="000000"/>
                </a:solidFill>
                <a:latin typeface="Baskerville Old Face"/>
              </a:rPr>
              <a:t>st</a:t>
            </a:r>
            <a:r>
              <a:rPr b="0" lang="en-US" sz="2600" spc="-1" strike="noStrike">
                <a:solidFill>
                  <a:srgbClr val="000000"/>
                </a:solidFill>
                <a:latin typeface="Baskerville Old Face"/>
              </a:rPr>
              <a:t>. </a:t>
            </a:r>
            <a:r>
              <a:rPr b="0" lang="en-US" sz="2600" spc="-1" strike="noStrike" u="sng">
                <a:solidFill>
                  <a:srgbClr val="cc9900"/>
                </a:solidFill>
                <a:uFillTx/>
                <a:latin typeface="Perpetua"/>
                <a:hlinkClick r:id="rId5"/>
              </a:rPr>
              <a:t>https://www.apspayroll.com/blog/changes-coming-to-form-i9</a:t>
            </a:r>
            <a:r>
              <a:rPr b="0" lang="en-US" sz="2600" spc="-1" strike="noStrike" u="sng">
                <a:solidFill>
                  <a:srgbClr val="cc9900"/>
                </a:solidFill>
                <a:uFillTx/>
                <a:latin typeface="Perpetua"/>
                <a:hlinkClick r:id="rId6"/>
              </a:rPr>
              <a:t>/</a:t>
            </a:r>
            <a:r>
              <a:rPr b="0" lang="en-US" sz="2600" spc="-1" strike="noStrike">
                <a:solidFill>
                  <a:srgbClr val="000000"/>
                </a:solidFill>
                <a:latin typeface="Baskerville Old Face"/>
              </a:rPr>
              <a:t> </a:t>
            </a:r>
            <a:endParaRPr b="0" lang="en-US" sz="2600" spc="-1" strike="noStrike">
              <a:solidFill>
                <a:srgbClr val="000000"/>
              </a:solidFill>
              <a:latin typeface="Perpetua"/>
            </a:endParaRPr>
          </a:p>
          <a:p>
            <a:pPr marL="274320" indent="-273960">
              <a:lnSpc>
                <a:spcPct val="100000"/>
              </a:lnSpc>
              <a:spcBef>
                <a:spcPts val="581"/>
              </a:spcBef>
              <a:buClr>
                <a:srgbClr val="d34817"/>
              </a:buClr>
              <a:buSzPct val="85000"/>
              <a:buFont typeface="Wingdings 2" charset="2"/>
              <a:buChar char=""/>
            </a:pPr>
            <a:r>
              <a:rPr b="0" lang="en-US" sz="2600" spc="-1" strike="noStrike">
                <a:solidFill>
                  <a:srgbClr val="000000"/>
                </a:solidFill>
                <a:latin typeface="Baskerville Old Face"/>
              </a:rPr>
              <a:t>Congress Expands Taxpayer Rights With Taxpayer First Act of</a:t>
            </a:r>
            <a:endParaRPr b="0" lang="en-US" sz="2600" spc="-1" strike="noStrike">
              <a:solidFill>
                <a:srgbClr val="000000"/>
              </a:solidFill>
              <a:latin typeface="Perpetua"/>
            </a:endParaRPr>
          </a:p>
          <a:p>
            <a:pPr>
              <a:lnSpc>
                <a:spcPct val="100000"/>
              </a:lnSpc>
              <a:spcBef>
                <a:spcPts val="581"/>
              </a:spcBef>
            </a:pPr>
            <a:endParaRPr b="0" lang="en-US" sz="2600" spc="-1" strike="noStrike">
              <a:solidFill>
                <a:srgbClr val="000000"/>
              </a:solidFill>
              <a:latin typeface="Perpetua"/>
            </a:endParaRPr>
          </a:p>
          <a:p>
            <a:pPr>
              <a:lnSpc>
                <a:spcPct val="100000"/>
              </a:lnSpc>
              <a:spcBef>
                <a:spcPts val="581"/>
              </a:spcBef>
            </a:pPr>
            <a:endParaRPr b="0" lang="en-US" sz="2600" spc="-1" strike="noStrike">
              <a:solidFill>
                <a:srgbClr val="000000"/>
              </a:solidFill>
              <a:latin typeface="Perpetua"/>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51" name="Picture 1" descr=""/>
          <p:cNvPicPr/>
          <p:nvPr/>
        </p:nvPicPr>
        <p:blipFill>
          <a:blip r:embed="rId1"/>
          <a:stretch/>
        </p:blipFill>
        <p:spPr>
          <a:xfrm>
            <a:off x="1143000" y="152280"/>
            <a:ext cx="7009920" cy="6400440"/>
          </a:xfrm>
          <a:prstGeom prst="rect">
            <a:avLst/>
          </a:prstGeom>
          <a:ln>
            <a:noFill/>
          </a:ln>
        </p:spPr>
      </p:pic>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CustomShape 1"/>
          <p:cNvSpPr/>
          <p:nvPr/>
        </p:nvSpPr>
        <p:spPr>
          <a:xfrm>
            <a:off x="2057400" y="838080"/>
            <a:ext cx="4952520" cy="447876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lang="en-US" sz="3200" spc="-1" strike="noStrike">
                <a:solidFill>
                  <a:srgbClr val="000000"/>
                </a:solidFill>
                <a:latin typeface="Perpetua"/>
              </a:rPr>
              <a:t>Upcoming</a:t>
            </a:r>
            <a:r>
              <a:rPr b="0" lang="en-US" sz="1800" spc="-1" strike="noStrike">
                <a:solidFill>
                  <a:srgbClr val="000000"/>
                </a:solidFill>
                <a:latin typeface="Perpetua"/>
              </a:rPr>
              <a:t> </a:t>
            </a:r>
            <a:r>
              <a:rPr b="0" lang="en-US" sz="3600" spc="-1" strike="noStrike">
                <a:solidFill>
                  <a:srgbClr val="000000"/>
                </a:solidFill>
                <a:latin typeface="Perpetua"/>
              </a:rPr>
              <a:t>Events</a:t>
            </a:r>
            <a:endParaRPr b="0" lang="en-US" sz="3600" spc="-1" strike="noStrike">
              <a:latin typeface="Arial"/>
            </a:endParaRPr>
          </a:p>
          <a:p>
            <a:pPr algn="ctr">
              <a:lnSpc>
                <a:spcPct val="100000"/>
              </a:lnSpc>
            </a:pPr>
            <a:endParaRPr b="0" lang="en-US" sz="3600" spc="-1" strike="noStrike">
              <a:latin typeface="Arial"/>
            </a:endParaRPr>
          </a:p>
          <a:p>
            <a:pPr>
              <a:lnSpc>
                <a:spcPct val="100000"/>
              </a:lnSpc>
            </a:pPr>
            <a:endParaRPr b="0" lang="en-US" sz="3600" spc="-1" strike="noStrike">
              <a:latin typeface="Arial"/>
            </a:endParaRPr>
          </a:p>
          <a:p>
            <a:pPr marL="285840" indent="-285480">
              <a:lnSpc>
                <a:spcPct val="100000"/>
              </a:lnSpc>
              <a:buClr>
                <a:srgbClr val="000000"/>
              </a:buClr>
              <a:buFont typeface="Wingdings" charset="2"/>
              <a:buChar char=""/>
            </a:pPr>
            <a:r>
              <a:rPr b="0" lang="en-US" sz="1800" spc="-1" strike="noStrike">
                <a:solidFill>
                  <a:srgbClr val="000000"/>
                </a:solidFill>
                <a:latin typeface="Perpetua"/>
              </a:rPr>
              <a:t>October – Diversity Techniques with Lisa Hammer</a:t>
            </a:r>
            <a:endParaRPr b="0" lang="en-US" sz="1800" spc="-1" strike="noStrike">
              <a:latin typeface="Arial"/>
            </a:endParaRPr>
          </a:p>
          <a:p>
            <a:pPr>
              <a:lnSpc>
                <a:spcPct val="100000"/>
              </a:lnSpc>
            </a:pPr>
            <a:endParaRPr b="0" lang="en-US" sz="1800" spc="-1" strike="noStrike">
              <a:latin typeface="Arial"/>
            </a:endParaRPr>
          </a:p>
          <a:p>
            <a:pPr marL="285840" indent="-285480">
              <a:lnSpc>
                <a:spcPct val="100000"/>
              </a:lnSpc>
              <a:buClr>
                <a:srgbClr val="000000"/>
              </a:buClr>
              <a:buFont typeface="Wingdings" charset="2"/>
              <a:buChar char=""/>
            </a:pPr>
            <a:r>
              <a:rPr b="0" lang="en-US" sz="1800" spc="-1" strike="noStrike">
                <a:solidFill>
                  <a:srgbClr val="000000"/>
                </a:solidFill>
                <a:latin typeface="Perpetua"/>
              </a:rPr>
              <a:t>November – Mental Illness &amp; Substance Abuse In the </a:t>
            </a:r>
            <a:r>
              <a:rPr b="0" lang="en-US" sz="1800" spc="-1" strike="noStrike">
                <a:solidFill>
                  <a:srgbClr val="000000"/>
                </a:solidFill>
                <a:latin typeface="Perpetua"/>
              </a:rPr>
              <a:t>	</a:t>
            </a:r>
            <a:r>
              <a:rPr b="0" lang="en-US" sz="1800" spc="-1" strike="noStrike">
                <a:solidFill>
                  <a:srgbClr val="000000"/>
                </a:solidFill>
                <a:latin typeface="Perpetua"/>
              </a:rPr>
              <a:t>Workplace with Jan Nives &amp; Dana DeJarnett</a:t>
            </a:r>
            <a:endParaRPr b="0" lang="en-US" sz="1800" spc="-1" strike="noStrike">
              <a:latin typeface="Arial"/>
            </a:endParaRPr>
          </a:p>
          <a:p>
            <a:pPr>
              <a:lnSpc>
                <a:spcPct val="100000"/>
              </a:lnSpc>
            </a:pPr>
            <a:endParaRPr b="0" lang="en-US" sz="1800" spc="-1" strike="noStrike">
              <a:latin typeface="Arial"/>
            </a:endParaRPr>
          </a:p>
          <a:p>
            <a:pPr marL="285840" indent="-285480">
              <a:lnSpc>
                <a:spcPct val="100000"/>
              </a:lnSpc>
              <a:buClr>
                <a:srgbClr val="000000"/>
              </a:buClr>
              <a:buFont typeface="Wingdings" charset="2"/>
              <a:buChar char=""/>
            </a:pPr>
            <a:r>
              <a:rPr b="0" lang="en-US" sz="1800" spc="-1" strike="noStrike">
                <a:solidFill>
                  <a:srgbClr val="000000"/>
                </a:solidFill>
                <a:latin typeface="Perpetua"/>
              </a:rPr>
              <a:t>December- Holiday Social at Hollywood Casino</a:t>
            </a:r>
            <a:endParaRPr b="0" lang="en-US" sz="1800" spc="-1" strike="noStrike">
              <a:latin typeface="Arial"/>
            </a:endParaRPr>
          </a:p>
          <a:p>
            <a:pPr>
              <a:lnSpc>
                <a:spcPct val="100000"/>
              </a:lnSpc>
            </a:pPr>
            <a:endParaRPr b="0" lang="en-US" sz="1800" spc="-1" strike="noStrike">
              <a:latin typeface="Arial"/>
            </a:endParaRPr>
          </a:p>
          <a:p>
            <a:pPr marL="285840" indent="-285480">
              <a:lnSpc>
                <a:spcPct val="100000"/>
              </a:lnSpc>
              <a:buClr>
                <a:srgbClr val="000000"/>
              </a:buClr>
              <a:buFont typeface="Wingdings" charset="2"/>
              <a:buChar char=""/>
            </a:pPr>
            <a:r>
              <a:rPr b="0" lang="en-US" sz="1800" spc="-1" strike="noStrike">
                <a:solidFill>
                  <a:srgbClr val="000000"/>
                </a:solidFill>
                <a:latin typeface="Perpetua"/>
              </a:rPr>
              <a:t>January- (Tentatively) Performance Management with </a:t>
            </a:r>
            <a:r>
              <a:rPr b="0" lang="en-US" sz="1800" spc="-1" strike="noStrike">
                <a:solidFill>
                  <a:srgbClr val="000000"/>
                </a:solidFill>
                <a:latin typeface="Perpetua"/>
              </a:rPr>
              <a:t>	</a:t>
            </a:r>
            <a:r>
              <a:rPr b="0" lang="en-US" sz="1800" spc="-1" strike="noStrike">
                <a:solidFill>
                  <a:srgbClr val="000000"/>
                </a:solidFill>
                <a:latin typeface="Perpetua"/>
              </a:rPr>
              <a:t>Lisa Shuster</a:t>
            </a:r>
            <a:endParaRPr b="0" lang="en-US" sz="18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53" name="Picture 2" descr=""/>
          <p:cNvPicPr/>
          <p:nvPr/>
        </p:nvPicPr>
        <p:blipFill>
          <a:blip r:embed="rId1"/>
          <a:stretch/>
        </p:blipFill>
        <p:spPr>
          <a:xfrm>
            <a:off x="228600" y="152280"/>
            <a:ext cx="8686440" cy="6540840"/>
          </a:xfrm>
          <a:prstGeom prst="rect">
            <a:avLst/>
          </a:prstGeom>
          <a:ln>
            <a:noFill/>
          </a:ln>
        </p:spPr>
      </p:pic>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54" name="Picture 1" descr=""/>
          <p:cNvPicPr/>
          <p:nvPr/>
        </p:nvPicPr>
        <p:blipFill>
          <a:blip r:embed="rId1"/>
          <a:stretch/>
        </p:blipFill>
        <p:spPr>
          <a:xfrm>
            <a:off x="228600" y="228600"/>
            <a:ext cx="8686440" cy="6476760"/>
          </a:xfrm>
          <a:prstGeom prst="rect">
            <a:avLst/>
          </a:prstGeom>
          <a:ln>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Equity</Template>
  <TotalTime>2439</TotalTime>
  <Application>LibreOffice/6.2.4.2$Windows_X86_64 LibreOffice_project/2412653d852ce75f65fbfa83fb7e7b669a126d64</Application>
  <Words>591</Words>
  <Paragraphs>88</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2013-12-10T19:21:28Z</dcterms:created>
  <dc:creator>Jackson, Jessica</dc:creator>
  <dc:description/>
  <dc:language>en-US</dc:language>
  <cp:lastModifiedBy/>
  <cp:lastPrinted>2019-03-12T13:22:32Z</cp:lastPrinted>
  <dcterms:modified xsi:type="dcterms:W3CDTF">2019-09-12T14:52:42Z</dcterms:modified>
  <cp:revision>247</cp:revision>
  <dc:subject/>
  <dc:title>2013 Holiday Social &amp; Membership Drive</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1</vt:i4>
  </property>
  <property fmtid="{D5CDD505-2E9C-101B-9397-08002B2CF9AE}" pid="8" name="PresentationFormat">
    <vt:lpwstr>On-screen Show (4:3)</vt:lpwstr>
  </property>
  <property fmtid="{D5CDD505-2E9C-101B-9397-08002B2CF9AE}" pid="9" name="ScaleCrop">
    <vt:bool>0</vt:bool>
  </property>
  <property fmtid="{D5CDD505-2E9C-101B-9397-08002B2CF9AE}" pid="10" name="ShareDoc">
    <vt:bool>0</vt:bool>
  </property>
  <property fmtid="{D5CDD505-2E9C-101B-9397-08002B2CF9AE}" pid="11" name="Slides">
    <vt:i4>13</vt:i4>
  </property>
</Properties>
</file>