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media/image9.png" ContentType="image/png"/>
  <Override PartName="/ppt/media/image7.jpeg" ContentType="image/jpeg"/>
  <Override PartName="/ppt/media/image1.png" ContentType="image/png"/>
  <Override PartName="/ppt/media/image2.png" ContentType="image/png"/>
  <Override PartName="/ppt/media/image5.png" ContentType="image/png"/>
  <Override PartName="/ppt/media/image3.jpeg" ContentType="image/jpeg"/>
  <Override PartName="/ppt/media/image4.png" ContentType="image/png"/>
  <Override PartName="/ppt/media/image6.png" ContentType="image/png"/>
  <Override PartName="/ppt/media/image8.png" ContentType="image/png"/>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Lst>
  <p:sldSz cx="12192000"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1484280" y="685800"/>
            <a:ext cx="10018440" cy="1752120"/>
          </a:xfrm>
          <a:prstGeom prst="rect">
            <a:avLst/>
          </a:prstGeom>
        </p:spPr>
        <p:txBody>
          <a:bodyPr lIns="0" rIns="0" tIns="0" bIns="0" anchor="ctr">
            <a:spAutoFit/>
          </a:bodyPr>
          <a:p>
            <a:endParaRPr b="0" lang="en-US" sz="1800" spc="-1" strike="noStrike">
              <a:solidFill>
                <a:srgbClr val="000000"/>
              </a:solidFill>
              <a:latin typeface="Corbel"/>
            </a:endParaRPr>
          </a:p>
        </p:txBody>
      </p:sp>
      <p:sp>
        <p:nvSpPr>
          <p:cNvPr id="41" name="PlaceHolder 2"/>
          <p:cNvSpPr>
            <a:spLocks noGrp="1"/>
          </p:cNvSpPr>
          <p:nvPr>
            <p:ph type="body"/>
          </p:nvPr>
        </p:nvSpPr>
        <p:spPr>
          <a:xfrm>
            <a:off x="1484280" y="2666880"/>
            <a:ext cx="10018440" cy="1489680"/>
          </a:xfrm>
          <a:prstGeom prst="rect">
            <a:avLst/>
          </a:prstGeom>
        </p:spPr>
        <p:txBody>
          <a:bodyPr lIns="0" rIns="0" tIns="0" bIns="0">
            <a:normAutofit/>
          </a:bodyPr>
          <a:p>
            <a:endParaRPr b="0" lang="en-US" sz="2400" spc="-1" strike="noStrike">
              <a:solidFill>
                <a:srgbClr val="000000"/>
              </a:solidFill>
              <a:latin typeface="Corbel"/>
            </a:endParaRPr>
          </a:p>
        </p:txBody>
      </p:sp>
      <p:sp>
        <p:nvSpPr>
          <p:cNvPr id="42" name="PlaceHolder 3"/>
          <p:cNvSpPr>
            <a:spLocks noGrp="1"/>
          </p:cNvSpPr>
          <p:nvPr>
            <p:ph type="body"/>
          </p:nvPr>
        </p:nvSpPr>
        <p:spPr>
          <a:xfrm>
            <a:off x="1484280" y="4298400"/>
            <a:ext cx="10018440" cy="1489680"/>
          </a:xfrm>
          <a:prstGeom prst="rect">
            <a:avLst/>
          </a:prstGeom>
        </p:spPr>
        <p:txBody>
          <a:bodyPr lIns="0" rIns="0" tIns="0" bIns="0">
            <a:normAutofit/>
          </a:bodyPr>
          <a:p>
            <a:endParaRPr b="0" lang="en-US" sz="2400" spc="-1" strike="noStrike">
              <a:solidFill>
                <a:srgbClr val="000000"/>
              </a:solidFill>
              <a:latin typeface="Corbe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1484280" y="685800"/>
            <a:ext cx="10018440" cy="1752120"/>
          </a:xfrm>
          <a:prstGeom prst="rect">
            <a:avLst/>
          </a:prstGeom>
        </p:spPr>
        <p:txBody>
          <a:bodyPr lIns="0" rIns="0" tIns="0" bIns="0" anchor="ctr">
            <a:spAutoFit/>
          </a:bodyPr>
          <a:p>
            <a:endParaRPr b="0" lang="en-US" sz="1800" spc="-1" strike="noStrike">
              <a:solidFill>
                <a:srgbClr val="000000"/>
              </a:solidFill>
              <a:latin typeface="Corbel"/>
            </a:endParaRPr>
          </a:p>
        </p:txBody>
      </p:sp>
      <p:sp>
        <p:nvSpPr>
          <p:cNvPr id="44" name="PlaceHolder 2"/>
          <p:cNvSpPr>
            <a:spLocks noGrp="1"/>
          </p:cNvSpPr>
          <p:nvPr>
            <p:ph type="body"/>
          </p:nvPr>
        </p:nvSpPr>
        <p:spPr>
          <a:xfrm>
            <a:off x="1484280" y="2666880"/>
            <a:ext cx="4888800" cy="1489680"/>
          </a:xfrm>
          <a:prstGeom prst="rect">
            <a:avLst/>
          </a:prstGeom>
        </p:spPr>
        <p:txBody>
          <a:bodyPr lIns="0" rIns="0" tIns="0" bIns="0">
            <a:normAutofit/>
          </a:bodyPr>
          <a:p>
            <a:endParaRPr b="0" lang="en-US" sz="2400" spc="-1" strike="noStrike">
              <a:solidFill>
                <a:srgbClr val="000000"/>
              </a:solidFill>
              <a:latin typeface="Corbel"/>
            </a:endParaRPr>
          </a:p>
        </p:txBody>
      </p:sp>
      <p:sp>
        <p:nvSpPr>
          <p:cNvPr id="45" name="PlaceHolder 3"/>
          <p:cNvSpPr>
            <a:spLocks noGrp="1"/>
          </p:cNvSpPr>
          <p:nvPr>
            <p:ph type="body"/>
          </p:nvPr>
        </p:nvSpPr>
        <p:spPr>
          <a:xfrm>
            <a:off x="6617880" y="2666880"/>
            <a:ext cx="4888800" cy="1489680"/>
          </a:xfrm>
          <a:prstGeom prst="rect">
            <a:avLst/>
          </a:prstGeom>
        </p:spPr>
        <p:txBody>
          <a:bodyPr lIns="0" rIns="0" tIns="0" bIns="0">
            <a:normAutofit/>
          </a:bodyPr>
          <a:p>
            <a:endParaRPr b="0" lang="en-US" sz="2400" spc="-1" strike="noStrike">
              <a:solidFill>
                <a:srgbClr val="000000"/>
              </a:solidFill>
              <a:latin typeface="Corbel"/>
            </a:endParaRPr>
          </a:p>
        </p:txBody>
      </p:sp>
      <p:sp>
        <p:nvSpPr>
          <p:cNvPr id="46" name="PlaceHolder 4"/>
          <p:cNvSpPr>
            <a:spLocks noGrp="1"/>
          </p:cNvSpPr>
          <p:nvPr>
            <p:ph type="body"/>
          </p:nvPr>
        </p:nvSpPr>
        <p:spPr>
          <a:xfrm>
            <a:off x="1484280" y="4298400"/>
            <a:ext cx="4888800" cy="1489680"/>
          </a:xfrm>
          <a:prstGeom prst="rect">
            <a:avLst/>
          </a:prstGeom>
        </p:spPr>
        <p:txBody>
          <a:bodyPr lIns="0" rIns="0" tIns="0" bIns="0">
            <a:normAutofit/>
          </a:bodyPr>
          <a:p>
            <a:endParaRPr b="0" lang="en-US" sz="2400" spc="-1" strike="noStrike">
              <a:solidFill>
                <a:srgbClr val="000000"/>
              </a:solidFill>
              <a:latin typeface="Corbel"/>
            </a:endParaRPr>
          </a:p>
        </p:txBody>
      </p:sp>
      <p:sp>
        <p:nvSpPr>
          <p:cNvPr id="47" name="PlaceHolder 5"/>
          <p:cNvSpPr>
            <a:spLocks noGrp="1"/>
          </p:cNvSpPr>
          <p:nvPr>
            <p:ph type="body"/>
          </p:nvPr>
        </p:nvSpPr>
        <p:spPr>
          <a:xfrm>
            <a:off x="6617880" y="4298400"/>
            <a:ext cx="4888800" cy="1489680"/>
          </a:xfrm>
          <a:prstGeom prst="rect">
            <a:avLst/>
          </a:prstGeom>
        </p:spPr>
        <p:txBody>
          <a:bodyPr lIns="0" rIns="0" tIns="0" bIns="0">
            <a:normAutofit/>
          </a:bodyPr>
          <a:p>
            <a:endParaRPr b="0" lang="en-US" sz="2400" spc="-1" strike="noStrike">
              <a:solidFill>
                <a:srgbClr val="000000"/>
              </a:solidFill>
              <a:latin typeface="Corbe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1484280" y="685800"/>
            <a:ext cx="10018440" cy="1752120"/>
          </a:xfrm>
          <a:prstGeom prst="rect">
            <a:avLst/>
          </a:prstGeom>
        </p:spPr>
        <p:txBody>
          <a:bodyPr lIns="0" rIns="0" tIns="0" bIns="0" anchor="ctr">
            <a:spAutoFit/>
          </a:bodyPr>
          <a:p>
            <a:endParaRPr b="0" lang="en-US" sz="1800" spc="-1" strike="noStrike">
              <a:solidFill>
                <a:srgbClr val="000000"/>
              </a:solidFill>
              <a:latin typeface="Corbel"/>
            </a:endParaRPr>
          </a:p>
        </p:txBody>
      </p:sp>
      <p:sp>
        <p:nvSpPr>
          <p:cNvPr id="49" name="PlaceHolder 2"/>
          <p:cNvSpPr>
            <a:spLocks noGrp="1"/>
          </p:cNvSpPr>
          <p:nvPr>
            <p:ph type="body"/>
          </p:nvPr>
        </p:nvSpPr>
        <p:spPr>
          <a:xfrm>
            <a:off x="1484280" y="2666880"/>
            <a:ext cx="3225600" cy="1489680"/>
          </a:xfrm>
          <a:prstGeom prst="rect">
            <a:avLst/>
          </a:prstGeom>
        </p:spPr>
        <p:txBody>
          <a:bodyPr lIns="0" rIns="0" tIns="0" bIns="0">
            <a:normAutofit/>
          </a:bodyPr>
          <a:p>
            <a:endParaRPr b="0" lang="en-US" sz="2400" spc="-1" strike="noStrike">
              <a:solidFill>
                <a:srgbClr val="000000"/>
              </a:solidFill>
              <a:latin typeface="Corbel"/>
            </a:endParaRPr>
          </a:p>
        </p:txBody>
      </p:sp>
      <p:sp>
        <p:nvSpPr>
          <p:cNvPr id="50" name="PlaceHolder 3"/>
          <p:cNvSpPr>
            <a:spLocks noGrp="1"/>
          </p:cNvSpPr>
          <p:nvPr>
            <p:ph type="body"/>
          </p:nvPr>
        </p:nvSpPr>
        <p:spPr>
          <a:xfrm>
            <a:off x="4871520" y="2666880"/>
            <a:ext cx="3225600" cy="1489680"/>
          </a:xfrm>
          <a:prstGeom prst="rect">
            <a:avLst/>
          </a:prstGeom>
        </p:spPr>
        <p:txBody>
          <a:bodyPr lIns="0" rIns="0" tIns="0" bIns="0">
            <a:normAutofit/>
          </a:bodyPr>
          <a:p>
            <a:endParaRPr b="0" lang="en-US" sz="2400" spc="-1" strike="noStrike">
              <a:solidFill>
                <a:srgbClr val="000000"/>
              </a:solidFill>
              <a:latin typeface="Corbel"/>
            </a:endParaRPr>
          </a:p>
        </p:txBody>
      </p:sp>
      <p:sp>
        <p:nvSpPr>
          <p:cNvPr id="51" name="PlaceHolder 4"/>
          <p:cNvSpPr>
            <a:spLocks noGrp="1"/>
          </p:cNvSpPr>
          <p:nvPr>
            <p:ph type="body"/>
          </p:nvPr>
        </p:nvSpPr>
        <p:spPr>
          <a:xfrm>
            <a:off x="8258760" y="2666880"/>
            <a:ext cx="3225600" cy="1489680"/>
          </a:xfrm>
          <a:prstGeom prst="rect">
            <a:avLst/>
          </a:prstGeom>
        </p:spPr>
        <p:txBody>
          <a:bodyPr lIns="0" rIns="0" tIns="0" bIns="0">
            <a:normAutofit/>
          </a:bodyPr>
          <a:p>
            <a:endParaRPr b="0" lang="en-US" sz="2400" spc="-1" strike="noStrike">
              <a:solidFill>
                <a:srgbClr val="000000"/>
              </a:solidFill>
              <a:latin typeface="Corbel"/>
            </a:endParaRPr>
          </a:p>
        </p:txBody>
      </p:sp>
      <p:sp>
        <p:nvSpPr>
          <p:cNvPr id="52" name="PlaceHolder 5"/>
          <p:cNvSpPr>
            <a:spLocks noGrp="1"/>
          </p:cNvSpPr>
          <p:nvPr>
            <p:ph type="body"/>
          </p:nvPr>
        </p:nvSpPr>
        <p:spPr>
          <a:xfrm>
            <a:off x="1484280" y="4298400"/>
            <a:ext cx="3225600" cy="1489680"/>
          </a:xfrm>
          <a:prstGeom prst="rect">
            <a:avLst/>
          </a:prstGeom>
        </p:spPr>
        <p:txBody>
          <a:bodyPr lIns="0" rIns="0" tIns="0" bIns="0">
            <a:normAutofit/>
          </a:bodyPr>
          <a:p>
            <a:endParaRPr b="0" lang="en-US" sz="2400" spc="-1" strike="noStrike">
              <a:solidFill>
                <a:srgbClr val="000000"/>
              </a:solidFill>
              <a:latin typeface="Corbel"/>
            </a:endParaRPr>
          </a:p>
        </p:txBody>
      </p:sp>
      <p:sp>
        <p:nvSpPr>
          <p:cNvPr id="53" name="PlaceHolder 6"/>
          <p:cNvSpPr>
            <a:spLocks noGrp="1"/>
          </p:cNvSpPr>
          <p:nvPr>
            <p:ph type="body"/>
          </p:nvPr>
        </p:nvSpPr>
        <p:spPr>
          <a:xfrm>
            <a:off x="4871520" y="4298400"/>
            <a:ext cx="3225600" cy="1489680"/>
          </a:xfrm>
          <a:prstGeom prst="rect">
            <a:avLst/>
          </a:prstGeom>
        </p:spPr>
        <p:txBody>
          <a:bodyPr lIns="0" rIns="0" tIns="0" bIns="0">
            <a:normAutofit/>
          </a:bodyPr>
          <a:p>
            <a:endParaRPr b="0" lang="en-US" sz="2400" spc="-1" strike="noStrike">
              <a:solidFill>
                <a:srgbClr val="000000"/>
              </a:solidFill>
              <a:latin typeface="Corbel"/>
            </a:endParaRPr>
          </a:p>
        </p:txBody>
      </p:sp>
      <p:sp>
        <p:nvSpPr>
          <p:cNvPr id="54" name="PlaceHolder 7"/>
          <p:cNvSpPr>
            <a:spLocks noGrp="1"/>
          </p:cNvSpPr>
          <p:nvPr>
            <p:ph type="body"/>
          </p:nvPr>
        </p:nvSpPr>
        <p:spPr>
          <a:xfrm>
            <a:off x="8258760" y="4298400"/>
            <a:ext cx="3225600" cy="1489680"/>
          </a:xfrm>
          <a:prstGeom prst="rect">
            <a:avLst/>
          </a:prstGeom>
        </p:spPr>
        <p:txBody>
          <a:bodyPr lIns="0" rIns="0" tIns="0" bIns="0">
            <a:normAutofit/>
          </a:bodyPr>
          <a:p>
            <a:endParaRPr b="0" lang="en-US" sz="2400" spc="-1" strike="noStrike">
              <a:solidFill>
                <a:srgbClr val="000000"/>
              </a:solidFill>
              <a:latin typeface="Corbe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7" name="PlaceHolder 1"/>
          <p:cNvSpPr>
            <a:spLocks noGrp="1"/>
          </p:cNvSpPr>
          <p:nvPr>
            <p:ph type="title"/>
          </p:nvPr>
        </p:nvSpPr>
        <p:spPr>
          <a:xfrm>
            <a:off x="1484280" y="685800"/>
            <a:ext cx="10018440" cy="1752120"/>
          </a:xfrm>
          <a:prstGeom prst="rect">
            <a:avLst/>
          </a:prstGeom>
        </p:spPr>
        <p:txBody>
          <a:bodyPr lIns="0" rIns="0" tIns="0" bIns="0" anchor="ctr">
            <a:spAutoFit/>
          </a:bodyPr>
          <a:p>
            <a:endParaRPr b="0" lang="en-US" sz="1800" spc="-1" strike="noStrike">
              <a:solidFill>
                <a:srgbClr val="000000"/>
              </a:solidFill>
              <a:latin typeface="Corbel"/>
            </a:endParaRPr>
          </a:p>
        </p:txBody>
      </p:sp>
      <p:sp>
        <p:nvSpPr>
          <p:cNvPr id="68" name="PlaceHolder 2"/>
          <p:cNvSpPr>
            <a:spLocks noGrp="1"/>
          </p:cNvSpPr>
          <p:nvPr>
            <p:ph type="subTitle"/>
          </p:nvPr>
        </p:nvSpPr>
        <p:spPr>
          <a:xfrm>
            <a:off x="1484280" y="2666880"/>
            <a:ext cx="10018440" cy="312372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1484280" y="685800"/>
            <a:ext cx="10018440" cy="1752120"/>
          </a:xfrm>
          <a:prstGeom prst="rect">
            <a:avLst/>
          </a:prstGeom>
        </p:spPr>
        <p:txBody>
          <a:bodyPr lIns="0" rIns="0" tIns="0" bIns="0" anchor="ctr">
            <a:spAutoFit/>
          </a:bodyPr>
          <a:p>
            <a:endParaRPr b="0" lang="en-US" sz="1800" spc="-1" strike="noStrike">
              <a:solidFill>
                <a:srgbClr val="000000"/>
              </a:solidFill>
              <a:latin typeface="Corbel"/>
            </a:endParaRPr>
          </a:p>
        </p:txBody>
      </p:sp>
      <p:sp>
        <p:nvSpPr>
          <p:cNvPr id="70" name="PlaceHolder 2"/>
          <p:cNvSpPr>
            <a:spLocks noGrp="1"/>
          </p:cNvSpPr>
          <p:nvPr>
            <p:ph type="body"/>
          </p:nvPr>
        </p:nvSpPr>
        <p:spPr>
          <a:xfrm>
            <a:off x="1484280" y="2666880"/>
            <a:ext cx="10018440" cy="3123720"/>
          </a:xfrm>
          <a:prstGeom prst="rect">
            <a:avLst/>
          </a:prstGeom>
        </p:spPr>
        <p:txBody>
          <a:bodyPr lIns="0" rIns="0" tIns="0" bIns="0">
            <a:normAutofit/>
          </a:bodyPr>
          <a:p>
            <a:endParaRPr b="0" lang="en-US" sz="2400" spc="-1" strike="noStrike">
              <a:solidFill>
                <a:srgbClr val="000000"/>
              </a:solidFill>
              <a:latin typeface="Corbe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1484280" y="685800"/>
            <a:ext cx="10018440" cy="1752120"/>
          </a:xfrm>
          <a:prstGeom prst="rect">
            <a:avLst/>
          </a:prstGeom>
        </p:spPr>
        <p:txBody>
          <a:bodyPr lIns="0" rIns="0" tIns="0" bIns="0" anchor="ctr">
            <a:spAutoFit/>
          </a:bodyPr>
          <a:p>
            <a:endParaRPr b="0" lang="en-US" sz="1800" spc="-1" strike="noStrike">
              <a:solidFill>
                <a:srgbClr val="000000"/>
              </a:solidFill>
              <a:latin typeface="Corbel"/>
            </a:endParaRPr>
          </a:p>
        </p:txBody>
      </p:sp>
      <p:sp>
        <p:nvSpPr>
          <p:cNvPr id="72" name="PlaceHolder 2"/>
          <p:cNvSpPr>
            <a:spLocks noGrp="1"/>
          </p:cNvSpPr>
          <p:nvPr>
            <p:ph type="body"/>
          </p:nvPr>
        </p:nvSpPr>
        <p:spPr>
          <a:xfrm>
            <a:off x="1484280" y="2666880"/>
            <a:ext cx="4888800" cy="3123720"/>
          </a:xfrm>
          <a:prstGeom prst="rect">
            <a:avLst/>
          </a:prstGeom>
        </p:spPr>
        <p:txBody>
          <a:bodyPr lIns="0" rIns="0" tIns="0" bIns="0">
            <a:normAutofit/>
          </a:bodyPr>
          <a:p>
            <a:endParaRPr b="0" lang="en-US" sz="2400" spc="-1" strike="noStrike">
              <a:solidFill>
                <a:srgbClr val="000000"/>
              </a:solidFill>
              <a:latin typeface="Corbel"/>
            </a:endParaRPr>
          </a:p>
        </p:txBody>
      </p:sp>
      <p:sp>
        <p:nvSpPr>
          <p:cNvPr id="73" name="PlaceHolder 3"/>
          <p:cNvSpPr>
            <a:spLocks noGrp="1"/>
          </p:cNvSpPr>
          <p:nvPr>
            <p:ph type="body"/>
          </p:nvPr>
        </p:nvSpPr>
        <p:spPr>
          <a:xfrm>
            <a:off x="6617880" y="2666880"/>
            <a:ext cx="4888800" cy="3123720"/>
          </a:xfrm>
          <a:prstGeom prst="rect">
            <a:avLst/>
          </a:prstGeom>
        </p:spPr>
        <p:txBody>
          <a:bodyPr lIns="0" rIns="0" tIns="0" bIns="0">
            <a:normAutofit/>
          </a:bodyPr>
          <a:p>
            <a:endParaRPr b="0" lang="en-US" sz="2400" spc="-1" strike="noStrike">
              <a:solidFill>
                <a:srgbClr val="000000"/>
              </a:solidFill>
              <a:latin typeface="Corbe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74" name="PlaceHolder 1"/>
          <p:cNvSpPr>
            <a:spLocks noGrp="1"/>
          </p:cNvSpPr>
          <p:nvPr>
            <p:ph type="title"/>
          </p:nvPr>
        </p:nvSpPr>
        <p:spPr>
          <a:xfrm>
            <a:off x="1484280" y="685800"/>
            <a:ext cx="10018440" cy="1752120"/>
          </a:xfrm>
          <a:prstGeom prst="rect">
            <a:avLst/>
          </a:prstGeom>
        </p:spPr>
        <p:txBody>
          <a:bodyPr lIns="0" rIns="0" tIns="0" bIns="0" anchor="ctr">
            <a:spAutoFit/>
          </a:bodyPr>
          <a:p>
            <a:endParaRPr b="0" lang="en-US" sz="1800" spc="-1" strike="noStrike">
              <a:solidFill>
                <a:srgbClr val="000000"/>
              </a:solidFill>
              <a:latin typeface="Corbe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75" name="PlaceHolder 1"/>
          <p:cNvSpPr>
            <a:spLocks noGrp="1"/>
          </p:cNvSpPr>
          <p:nvPr>
            <p:ph type="subTitle"/>
          </p:nvPr>
        </p:nvSpPr>
        <p:spPr>
          <a:xfrm>
            <a:off x="1484280" y="685800"/>
            <a:ext cx="10018440" cy="81230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1484280" y="685800"/>
            <a:ext cx="10018440" cy="1752120"/>
          </a:xfrm>
          <a:prstGeom prst="rect">
            <a:avLst/>
          </a:prstGeom>
        </p:spPr>
        <p:txBody>
          <a:bodyPr lIns="0" rIns="0" tIns="0" bIns="0" anchor="ctr">
            <a:spAutoFit/>
          </a:bodyPr>
          <a:p>
            <a:endParaRPr b="0" lang="en-US" sz="1800" spc="-1" strike="noStrike">
              <a:solidFill>
                <a:srgbClr val="000000"/>
              </a:solidFill>
              <a:latin typeface="Corbel"/>
            </a:endParaRPr>
          </a:p>
        </p:txBody>
      </p:sp>
      <p:sp>
        <p:nvSpPr>
          <p:cNvPr id="77" name="PlaceHolder 2"/>
          <p:cNvSpPr>
            <a:spLocks noGrp="1"/>
          </p:cNvSpPr>
          <p:nvPr>
            <p:ph type="body"/>
          </p:nvPr>
        </p:nvSpPr>
        <p:spPr>
          <a:xfrm>
            <a:off x="1484280" y="2666880"/>
            <a:ext cx="4888800" cy="1489680"/>
          </a:xfrm>
          <a:prstGeom prst="rect">
            <a:avLst/>
          </a:prstGeom>
        </p:spPr>
        <p:txBody>
          <a:bodyPr lIns="0" rIns="0" tIns="0" bIns="0">
            <a:normAutofit/>
          </a:bodyPr>
          <a:p>
            <a:endParaRPr b="0" lang="en-US" sz="2400" spc="-1" strike="noStrike">
              <a:solidFill>
                <a:srgbClr val="000000"/>
              </a:solidFill>
              <a:latin typeface="Corbel"/>
            </a:endParaRPr>
          </a:p>
        </p:txBody>
      </p:sp>
      <p:sp>
        <p:nvSpPr>
          <p:cNvPr id="78" name="PlaceHolder 3"/>
          <p:cNvSpPr>
            <a:spLocks noGrp="1"/>
          </p:cNvSpPr>
          <p:nvPr>
            <p:ph type="body"/>
          </p:nvPr>
        </p:nvSpPr>
        <p:spPr>
          <a:xfrm>
            <a:off x="6617880" y="2666880"/>
            <a:ext cx="4888800" cy="3123720"/>
          </a:xfrm>
          <a:prstGeom prst="rect">
            <a:avLst/>
          </a:prstGeom>
        </p:spPr>
        <p:txBody>
          <a:bodyPr lIns="0" rIns="0" tIns="0" bIns="0">
            <a:normAutofit/>
          </a:bodyPr>
          <a:p>
            <a:endParaRPr b="0" lang="en-US" sz="2400" spc="-1" strike="noStrike">
              <a:solidFill>
                <a:srgbClr val="000000"/>
              </a:solidFill>
              <a:latin typeface="Corbel"/>
            </a:endParaRPr>
          </a:p>
        </p:txBody>
      </p:sp>
      <p:sp>
        <p:nvSpPr>
          <p:cNvPr id="79" name="PlaceHolder 4"/>
          <p:cNvSpPr>
            <a:spLocks noGrp="1"/>
          </p:cNvSpPr>
          <p:nvPr>
            <p:ph type="body"/>
          </p:nvPr>
        </p:nvSpPr>
        <p:spPr>
          <a:xfrm>
            <a:off x="1484280" y="4298400"/>
            <a:ext cx="4888800" cy="1489680"/>
          </a:xfrm>
          <a:prstGeom prst="rect">
            <a:avLst/>
          </a:prstGeom>
        </p:spPr>
        <p:txBody>
          <a:bodyPr lIns="0" rIns="0" tIns="0" bIns="0">
            <a:normAutofit/>
          </a:bodyPr>
          <a:p>
            <a:endParaRPr b="0" lang="en-US" sz="2400" spc="-1" strike="noStrike">
              <a:solidFill>
                <a:srgbClr val="000000"/>
              </a:solidFill>
              <a:latin typeface="Corbe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9" name="PlaceHolder 1"/>
          <p:cNvSpPr>
            <a:spLocks noGrp="1"/>
          </p:cNvSpPr>
          <p:nvPr>
            <p:ph type="title"/>
          </p:nvPr>
        </p:nvSpPr>
        <p:spPr>
          <a:xfrm>
            <a:off x="1484280" y="685800"/>
            <a:ext cx="10018440" cy="1752120"/>
          </a:xfrm>
          <a:prstGeom prst="rect">
            <a:avLst/>
          </a:prstGeom>
        </p:spPr>
        <p:txBody>
          <a:bodyPr lIns="0" rIns="0" tIns="0" bIns="0" anchor="ctr">
            <a:spAutoFit/>
          </a:bodyPr>
          <a:p>
            <a:endParaRPr b="0" lang="en-US" sz="1800" spc="-1" strike="noStrike">
              <a:solidFill>
                <a:srgbClr val="000000"/>
              </a:solidFill>
              <a:latin typeface="Corbel"/>
            </a:endParaRPr>
          </a:p>
        </p:txBody>
      </p:sp>
      <p:sp>
        <p:nvSpPr>
          <p:cNvPr id="20" name="PlaceHolder 2"/>
          <p:cNvSpPr>
            <a:spLocks noGrp="1"/>
          </p:cNvSpPr>
          <p:nvPr>
            <p:ph type="subTitle"/>
          </p:nvPr>
        </p:nvSpPr>
        <p:spPr>
          <a:xfrm>
            <a:off x="1484280" y="2666880"/>
            <a:ext cx="10018440" cy="312372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1484280" y="685800"/>
            <a:ext cx="10018440" cy="1752120"/>
          </a:xfrm>
          <a:prstGeom prst="rect">
            <a:avLst/>
          </a:prstGeom>
        </p:spPr>
        <p:txBody>
          <a:bodyPr lIns="0" rIns="0" tIns="0" bIns="0" anchor="ctr">
            <a:spAutoFit/>
          </a:bodyPr>
          <a:p>
            <a:endParaRPr b="0" lang="en-US" sz="1800" spc="-1" strike="noStrike">
              <a:solidFill>
                <a:srgbClr val="000000"/>
              </a:solidFill>
              <a:latin typeface="Corbel"/>
            </a:endParaRPr>
          </a:p>
        </p:txBody>
      </p:sp>
      <p:sp>
        <p:nvSpPr>
          <p:cNvPr id="81" name="PlaceHolder 2"/>
          <p:cNvSpPr>
            <a:spLocks noGrp="1"/>
          </p:cNvSpPr>
          <p:nvPr>
            <p:ph type="body"/>
          </p:nvPr>
        </p:nvSpPr>
        <p:spPr>
          <a:xfrm>
            <a:off x="1484280" y="2666880"/>
            <a:ext cx="4888800" cy="3123720"/>
          </a:xfrm>
          <a:prstGeom prst="rect">
            <a:avLst/>
          </a:prstGeom>
        </p:spPr>
        <p:txBody>
          <a:bodyPr lIns="0" rIns="0" tIns="0" bIns="0">
            <a:normAutofit/>
          </a:bodyPr>
          <a:p>
            <a:endParaRPr b="0" lang="en-US" sz="2400" spc="-1" strike="noStrike">
              <a:solidFill>
                <a:srgbClr val="000000"/>
              </a:solidFill>
              <a:latin typeface="Corbel"/>
            </a:endParaRPr>
          </a:p>
        </p:txBody>
      </p:sp>
      <p:sp>
        <p:nvSpPr>
          <p:cNvPr id="82" name="PlaceHolder 3"/>
          <p:cNvSpPr>
            <a:spLocks noGrp="1"/>
          </p:cNvSpPr>
          <p:nvPr>
            <p:ph type="body"/>
          </p:nvPr>
        </p:nvSpPr>
        <p:spPr>
          <a:xfrm>
            <a:off x="6617880" y="2666880"/>
            <a:ext cx="4888800" cy="1489680"/>
          </a:xfrm>
          <a:prstGeom prst="rect">
            <a:avLst/>
          </a:prstGeom>
        </p:spPr>
        <p:txBody>
          <a:bodyPr lIns="0" rIns="0" tIns="0" bIns="0">
            <a:normAutofit/>
          </a:bodyPr>
          <a:p>
            <a:endParaRPr b="0" lang="en-US" sz="2400" spc="-1" strike="noStrike">
              <a:solidFill>
                <a:srgbClr val="000000"/>
              </a:solidFill>
              <a:latin typeface="Corbel"/>
            </a:endParaRPr>
          </a:p>
        </p:txBody>
      </p:sp>
      <p:sp>
        <p:nvSpPr>
          <p:cNvPr id="83" name="PlaceHolder 4"/>
          <p:cNvSpPr>
            <a:spLocks noGrp="1"/>
          </p:cNvSpPr>
          <p:nvPr>
            <p:ph type="body"/>
          </p:nvPr>
        </p:nvSpPr>
        <p:spPr>
          <a:xfrm>
            <a:off x="6617880" y="4298400"/>
            <a:ext cx="4888800" cy="1489680"/>
          </a:xfrm>
          <a:prstGeom prst="rect">
            <a:avLst/>
          </a:prstGeom>
        </p:spPr>
        <p:txBody>
          <a:bodyPr lIns="0" rIns="0" tIns="0" bIns="0">
            <a:normAutofit/>
          </a:bodyPr>
          <a:p>
            <a:endParaRPr b="0" lang="en-US" sz="2400" spc="-1" strike="noStrike">
              <a:solidFill>
                <a:srgbClr val="000000"/>
              </a:solidFill>
              <a:latin typeface="Corbe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1484280" y="685800"/>
            <a:ext cx="10018440" cy="1752120"/>
          </a:xfrm>
          <a:prstGeom prst="rect">
            <a:avLst/>
          </a:prstGeom>
        </p:spPr>
        <p:txBody>
          <a:bodyPr lIns="0" rIns="0" tIns="0" bIns="0" anchor="ctr">
            <a:spAutoFit/>
          </a:bodyPr>
          <a:p>
            <a:endParaRPr b="0" lang="en-US" sz="1800" spc="-1" strike="noStrike">
              <a:solidFill>
                <a:srgbClr val="000000"/>
              </a:solidFill>
              <a:latin typeface="Corbel"/>
            </a:endParaRPr>
          </a:p>
        </p:txBody>
      </p:sp>
      <p:sp>
        <p:nvSpPr>
          <p:cNvPr id="85" name="PlaceHolder 2"/>
          <p:cNvSpPr>
            <a:spLocks noGrp="1"/>
          </p:cNvSpPr>
          <p:nvPr>
            <p:ph type="body"/>
          </p:nvPr>
        </p:nvSpPr>
        <p:spPr>
          <a:xfrm>
            <a:off x="1484280" y="2666880"/>
            <a:ext cx="4888800" cy="1489680"/>
          </a:xfrm>
          <a:prstGeom prst="rect">
            <a:avLst/>
          </a:prstGeom>
        </p:spPr>
        <p:txBody>
          <a:bodyPr lIns="0" rIns="0" tIns="0" bIns="0">
            <a:normAutofit/>
          </a:bodyPr>
          <a:p>
            <a:endParaRPr b="0" lang="en-US" sz="2400" spc="-1" strike="noStrike">
              <a:solidFill>
                <a:srgbClr val="000000"/>
              </a:solidFill>
              <a:latin typeface="Corbel"/>
            </a:endParaRPr>
          </a:p>
        </p:txBody>
      </p:sp>
      <p:sp>
        <p:nvSpPr>
          <p:cNvPr id="86" name="PlaceHolder 3"/>
          <p:cNvSpPr>
            <a:spLocks noGrp="1"/>
          </p:cNvSpPr>
          <p:nvPr>
            <p:ph type="body"/>
          </p:nvPr>
        </p:nvSpPr>
        <p:spPr>
          <a:xfrm>
            <a:off x="6617880" y="2666880"/>
            <a:ext cx="4888800" cy="1489680"/>
          </a:xfrm>
          <a:prstGeom prst="rect">
            <a:avLst/>
          </a:prstGeom>
        </p:spPr>
        <p:txBody>
          <a:bodyPr lIns="0" rIns="0" tIns="0" bIns="0">
            <a:normAutofit/>
          </a:bodyPr>
          <a:p>
            <a:endParaRPr b="0" lang="en-US" sz="2400" spc="-1" strike="noStrike">
              <a:solidFill>
                <a:srgbClr val="000000"/>
              </a:solidFill>
              <a:latin typeface="Corbel"/>
            </a:endParaRPr>
          </a:p>
        </p:txBody>
      </p:sp>
      <p:sp>
        <p:nvSpPr>
          <p:cNvPr id="87" name="PlaceHolder 4"/>
          <p:cNvSpPr>
            <a:spLocks noGrp="1"/>
          </p:cNvSpPr>
          <p:nvPr>
            <p:ph type="body"/>
          </p:nvPr>
        </p:nvSpPr>
        <p:spPr>
          <a:xfrm>
            <a:off x="1484280" y="4298400"/>
            <a:ext cx="10018440" cy="1489680"/>
          </a:xfrm>
          <a:prstGeom prst="rect">
            <a:avLst/>
          </a:prstGeom>
        </p:spPr>
        <p:txBody>
          <a:bodyPr lIns="0" rIns="0" tIns="0" bIns="0">
            <a:normAutofit/>
          </a:bodyPr>
          <a:p>
            <a:endParaRPr b="0" lang="en-US" sz="2400" spc="-1" strike="noStrike">
              <a:solidFill>
                <a:srgbClr val="000000"/>
              </a:solidFill>
              <a:latin typeface="Corbe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1484280" y="685800"/>
            <a:ext cx="10018440" cy="1752120"/>
          </a:xfrm>
          <a:prstGeom prst="rect">
            <a:avLst/>
          </a:prstGeom>
        </p:spPr>
        <p:txBody>
          <a:bodyPr lIns="0" rIns="0" tIns="0" bIns="0" anchor="ctr">
            <a:spAutoFit/>
          </a:bodyPr>
          <a:p>
            <a:endParaRPr b="0" lang="en-US" sz="1800" spc="-1" strike="noStrike">
              <a:solidFill>
                <a:srgbClr val="000000"/>
              </a:solidFill>
              <a:latin typeface="Corbel"/>
            </a:endParaRPr>
          </a:p>
        </p:txBody>
      </p:sp>
      <p:sp>
        <p:nvSpPr>
          <p:cNvPr id="89" name="PlaceHolder 2"/>
          <p:cNvSpPr>
            <a:spLocks noGrp="1"/>
          </p:cNvSpPr>
          <p:nvPr>
            <p:ph type="body"/>
          </p:nvPr>
        </p:nvSpPr>
        <p:spPr>
          <a:xfrm>
            <a:off x="1484280" y="2666880"/>
            <a:ext cx="10018440" cy="1489680"/>
          </a:xfrm>
          <a:prstGeom prst="rect">
            <a:avLst/>
          </a:prstGeom>
        </p:spPr>
        <p:txBody>
          <a:bodyPr lIns="0" rIns="0" tIns="0" bIns="0">
            <a:normAutofit/>
          </a:bodyPr>
          <a:p>
            <a:endParaRPr b="0" lang="en-US" sz="2400" spc="-1" strike="noStrike">
              <a:solidFill>
                <a:srgbClr val="000000"/>
              </a:solidFill>
              <a:latin typeface="Corbel"/>
            </a:endParaRPr>
          </a:p>
        </p:txBody>
      </p:sp>
      <p:sp>
        <p:nvSpPr>
          <p:cNvPr id="90" name="PlaceHolder 3"/>
          <p:cNvSpPr>
            <a:spLocks noGrp="1"/>
          </p:cNvSpPr>
          <p:nvPr>
            <p:ph type="body"/>
          </p:nvPr>
        </p:nvSpPr>
        <p:spPr>
          <a:xfrm>
            <a:off x="1484280" y="4298400"/>
            <a:ext cx="10018440" cy="1489680"/>
          </a:xfrm>
          <a:prstGeom prst="rect">
            <a:avLst/>
          </a:prstGeom>
        </p:spPr>
        <p:txBody>
          <a:bodyPr lIns="0" rIns="0" tIns="0" bIns="0">
            <a:normAutofit/>
          </a:bodyPr>
          <a:p>
            <a:endParaRPr b="0" lang="en-US" sz="2400" spc="-1" strike="noStrike">
              <a:solidFill>
                <a:srgbClr val="000000"/>
              </a:solidFill>
              <a:latin typeface="Corbe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1484280" y="685800"/>
            <a:ext cx="10018440" cy="1752120"/>
          </a:xfrm>
          <a:prstGeom prst="rect">
            <a:avLst/>
          </a:prstGeom>
        </p:spPr>
        <p:txBody>
          <a:bodyPr lIns="0" rIns="0" tIns="0" bIns="0" anchor="ctr">
            <a:spAutoFit/>
          </a:bodyPr>
          <a:p>
            <a:endParaRPr b="0" lang="en-US" sz="1800" spc="-1" strike="noStrike">
              <a:solidFill>
                <a:srgbClr val="000000"/>
              </a:solidFill>
              <a:latin typeface="Corbel"/>
            </a:endParaRPr>
          </a:p>
        </p:txBody>
      </p:sp>
      <p:sp>
        <p:nvSpPr>
          <p:cNvPr id="92" name="PlaceHolder 2"/>
          <p:cNvSpPr>
            <a:spLocks noGrp="1"/>
          </p:cNvSpPr>
          <p:nvPr>
            <p:ph type="body"/>
          </p:nvPr>
        </p:nvSpPr>
        <p:spPr>
          <a:xfrm>
            <a:off x="1484280" y="2666880"/>
            <a:ext cx="4888800" cy="1489680"/>
          </a:xfrm>
          <a:prstGeom prst="rect">
            <a:avLst/>
          </a:prstGeom>
        </p:spPr>
        <p:txBody>
          <a:bodyPr lIns="0" rIns="0" tIns="0" bIns="0">
            <a:normAutofit/>
          </a:bodyPr>
          <a:p>
            <a:endParaRPr b="0" lang="en-US" sz="2400" spc="-1" strike="noStrike">
              <a:solidFill>
                <a:srgbClr val="000000"/>
              </a:solidFill>
              <a:latin typeface="Corbel"/>
            </a:endParaRPr>
          </a:p>
        </p:txBody>
      </p:sp>
      <p:sp>
        <p:nvSpPr>
          <p:cNvPr id="93" name="PlaceHolder 3"/>
          <p:cNvSpPr>
            <a:spLocks noGrp="1"/>
          </p:cNvSpPr>
          <p:nvPr>
            <p:ph type="body"/>
          </p:nvPr>
        </p:nvSpPr>
        <p:spPr>
          <a:xfrm>
            <a:off x="6617880" y="2666880"/>
            <a:ext cx="4888800" cy="1489680"/>
          </a:xfrm>
          <a:prstGeom prst="rect">
            <a:avLst/>
          </a:prstGeom>
        </p:spPr>
        <p:txBody>
          <a:bodyPr lIns="0" rIns="0" tIns="0" bIns="0">
            <a:normAutofit/>
          </a:bodyPr>
          <a:p>
            <a:endParaRPr b="0" lang="en-US" sz="2400" spc="-1" strike="noStrike">
              <a:solidFill>
                <a:srgbClr val="000000"/>
              </a:solidFill>
              <a:latin typeface="Corbel"/>
            </a:endParaRPr>
          </a:p>
        </p:txBody>
      </p:sp>
      <p:sp>
        <p:nvSpPr>
          <p:cNvPr id="94" name="PlaceHolder 4"/>
          <p:cNvSpPr>
            <a:spLocks noGrp="1"/>
          </p:cNvSpPr>
          <p:nvPr>
            <p:ph type="body"/>
          </p:nvPr>
        </p:nvSpPr>
        <p:spPr>
          <a:xfrm>
            <a:off x="1484280" y="4298400"/>
            <a:ext cx="4888800" cy="1489680"/>
          </a:xfrm>
          <a:prstGeom prst="rect">
            <a:avLst/>
          </a:prstGeom>
        </p:spPr>
        <p:txBody>
          <a:bodyPr lIns="0" rIns="0" tIns="0" bIns="0">
            <a:normAutofit/>
          </a:bodyPr>
          <a:p>
            <a:endParaRPr b="0" lang="en-US" sz="2400" spc="-1" strike="noStrike">
              <a:solidFill>
                <a:srgbClr val="000000"/>
              </a:solidFill>
              <a:latin typeface="Corbel"/>
            </a:endParaRPr>
          </a:p>
        </p:txBody>
      </p:sp>
      <p:sp>
        <p:nvSpPr>
          <p:cNvPr id="95" name="PlaceHolder 5"/>
          <p:cNvSpPr>
            <a:spLocks noGrp="1"/>
          </p:cNvSpPr>
          <p:nvPr>
            <p:ph type="body"/>
          </p:nvPr>
        </p:nvSpPr>
        <p:spPr>
          <a:xfrm>
            <a:off x="6617880" y="4298400"/>
            <a:ext cx="4888800" cy="1489680"/>
          </a:xfrm>
          <a:prstGeom prst="rect">
            <a:avLst/>
          </a:prstGeom>
        </p:spPr>
        <p:txBody>
          <a:bodyPr lIns="0" rIns="0" tIns="0" bIns="0">
            <a:normAutofit/>
          </a:bodyPr>
          <a:p>
            <a:endParaRPr b="0" lang="en-US" sz="2400" spc="-1" strike="noStrike">
              <a:solidFill>
                <a:srgbClr val="000000"/>
              </a:solidFill>
              <a:latin typeface="Corbe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1484280" y="685800"/>
            <a:ext cx="10018440" cy="1752120"/>
          </a:xfrm>
          <a:prstGeom prst="rect">
            <a:avLst/>
          </a:prstGeom>
        </p:spPr>
        <p:txBody>
          <a:bodyPr lIns="0" rIns="0" tIns="0" bIns="0" anchor="ctr">
            <a:spAutoFit/>
          </a:bodyPr>
          <a:p>
            <a:endParaRPr b="0" lang="en-US" sz="1800" spc="-1" strike="noStrike">
              <a:solidFill>
                <a:srgbClr val="000000"/>
              </a:solidFill>
              <a:latin typeface="Corbel"/>
            </a:endParaRPr>
          </a:p>
        </p:txBody>
      </p:sp>
      <p:sp>
        <p:nvSpPr>
          <p:cNvPr id="97" name="PlaceHolder 2"/>
          <p:cNvSpPr>
            <a:spLocks noGrp="1"/>
          </p:cNvSpPr>
          <p:nvPr>
            <p:ph type="body"/>
          </p:nvPr>
        </p:nvSpPr>
        <p:spPr>
          <a:xfrm>
            <a:off x="1484280" y="2666880"/>
            <a:ext cx="3225600" cy="1489680"/>
          </a:xfrm>
          <a:prstGeom prst="rect">
            <a:avLst/>
          </a:prstGeom>
        </p:spPr>
        <p:txBody>
          <a:bodyPr lIns="0" rIns="0" tIns="0" bIns="0">
            <a:normAutofit/>
          </a:bodyPr>
          <a:p>
            <a:endParaRPr b="0" lang="en-US" sz="2400" spc="-1" strike="noStrike">
              <a:solidFill>
                <a:srgbClr val="000000"/>
              </a:solidFill>
              <a:latin typeface="Corbel"/>
            </a:endParaRPr>
          </a:p>
        </p:txBody>
      </p:sp>
      <p:sp>
        <p:nvSpPr>
          <p:cNvPr id="98" name="PlaceHolder 3"/>
          <p:cNvSpPr>
            <a:spLocks noGrp="1"/>
          </p:cNvSpPr>
          <p:nvPr>
            <p:ph type="body"/>
          </p:nvPr>
        </p:nvSpPr>
        <p:spPr>
          <a:xfrm>
            <a:off x="4871520" y="2666880"/>
            <a:ext cx="3225600" cy="1489680"/>
          </a:xfrm>
          <a:prstGeom prst="rect">
            <a:avLst/>
          </a:prstGeom>
        </p:spPr>
        <p:txBody>
          <a:bodyPr lIns="0" rIns="0" tIns="0" bIns="0">
            <a:normAutofit/>
          </a:bodyPr>
          <a:p>
            <a:endParaRPr b="0" lang="en-US" sz="2400" spc="-1" strike="noStrike">
              <a:solidFill>
                <a:srgbClr val="000000"/>
              </a:solidFill>
              <a:latin typeface="Corbel"/>
            </a:endParaRPr>
          </a:p>
        </p:txBody>
      </p:sp>
      <p:sp>
        <p:nvSpPr>
          <p:cNvPr id="99" name="PlaceHolder 4"/>
          <p:cNvSpPr>
            <a:spLocks noGrp="1"/>
          </p:cNvSpPr>
          <p:nvPr>
            <p:ph type="body"/>
          </p:nvPr>
        </p:nvSpPr>
        <p:spPr>
          <a:xfrm>
            <a:off x="8258760" y="2666880"/>
            <a:ext cx="3225600" cy="1489680"/>
          </a:xfrm>
          <a:prstGeom prst="rect">
            <a:avLst/>
          </a:prstGeom>
        </p:spPr>
        <p:txBody>
          <a:bodyPr lIns="0" rIns="0" tIns="0" bIns="0">
            <a:normAutofit/>
          </a:bodyPr>
          <a:p>
            <a:endParaRPr b="0" lang="en-US" sz="2400" spc="-1" strike="noStrike">
              <a:solidFill>
                <a:srgbClr val="000000"/>
              </a:solidFill>
              <a:latin typeface="Corbel"/>
            </a:endParaRPr>
          </a:p>
        </p:txBody>
      </p:sp>
      <p:sp>
        <p:nvSpPr>
          <p:cNvPr id="100" name="PlaceHolder 5"/>
          <p:cNvSpPr>
            <a:spLocks noGrp="1"/>
          </p:cNvSpPr>
          <p:nvPr>
            <p:ph type="body"/>
          </p:nvPr>
        </p:nvSpPr>
        <p:spPr>
          <a:xfrm>
            <a:off x="1484280" y="4298400"/>
            <a:ext cx="3225600" cy="1489680"/>
          </a:xfrm>
          <a:prstGeom prst="rect">
            <a:avLst/>
          </a:prstGeom>
        </p:spPr>
        <p:txBody>
          <a:bodyPr lIns="0" rIns="0" tIns="0" bIns="0">
            <a:normAutofit/>
          </a:bodyPr>
          <a:p>
            <a:endParaRPr b="0" lang="en-US" sz="2400" spc="-1" strike="noStrike">
              <a:solidFill>
                <a:srgbClr val="000000"/>
              </a:solidFill>
              <a:latin typeface="Corbel"/>
            </a:endParaRPr>
          </a:p>
        </p:txBody>
      </p:sp>
      <p:sp>
        <p:nvSpPr>
          <p:cNvPr id="101" name="PlaceHolder 6"/>
          <p:cNvSpPr>
            <a:spLocks noGrp="1"/>
          </p:cNvSpPr>
          <p:nvPr>
            <p:ph type="body"/>
          </p:nvPr>
        </p:nvSpPr>
        <p:spPr>
          <a:xfrm>
            <a:off x="4871520" y="4298400"/>
            <a:ext cx="3225600" cy="1489680"/>
          </a:xfrm>
          <a:prstGeom prst="rect">
            <a:avLst/>
          </a:prstGeom>
        </p:spPr>
        <p:txBody>
          <a:bodyPr lIns="0" rIns="0" tIns="0" bIns="0">
            <a:normAutofit/>
          </a:bodyPr>
          <a:p>
            <a:endParaRPr b="0" lang="en-US" sz="2400" spc="-1" strike="noStrike">
              <a:solidFill>
                <a:srgbClr val="000000"/>
              </a:solidFill>
              <a:latin typeface="Corbel"/>
            </a:endParaRPr>
          </a:p>
        </p:txBody>
      </p:sp>
      <p:sp>
        <p:nvSpPr>
          <p:cNvPr id="102" name="PlaceHolder 7"/>
          <p:cNvSpPr>
            <a:spLocks noGrp="1"/>
          </p:cNvSpPr>
          <p:nvPr>
            <p:ph type="body"/>
          </p:nvPr>
        </p:nvSpPr>
        <p:spPr>
          <a:xfrm>
            <a:off x="8258760" y="4298400"/>
            <a:ext cx="3225600" cy="1489680"/>
          </a:xfrm>
          <a:prstGeom prst="rect">
            <a:avLst/>
          </a:prstGeom>
        </p:spPr>
        <p:txBody>
          <a:bodyPr lIns="0" rIns="0" tIns="0" bIns="0">
            <a:normAutofit/>
          </a:bodyPr>
          <a:p>
            <a:endParaRPr b="0" lang="en-US" sz="2400" spc="-1" strike="noStrike">
              <a:solidFill>
                <a:srgbClr val="000000"/>
              </a:solidFill>
              <a:latin typeface="Corbe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1484280" y="685800"/>
            <a:ext cx="10018440" cy="1752120"/>
          </a:xfrm>
          <a:prstGeom prst="rect">
            <a:avLst/>
          </a:prstGeom>
        </p:spPr>
        <p:txBody>
          <a:bodyPr lIns="0" rIns="0" tIns="0" bIns="0" anchor="ctr">
            <a:spAutoFit/>
          </a:bodyPr>
          <a:p>
            <a:endParaRPr b="0" lang="en-US" sz="1800" spc="-1" strike="noStrike">
              <a:solidFill>
                <a:srgbClr val="000000"/>
              </a:solidFill>
              <a:latin typeface="Corbel"/>
            </a:endParaRPr>
          </a:p>
        </p:txBody>
      </p:sp>
      <p:sp>
        <p:nvSpPr>
          <p:cNvPr id="22" name="PlaceHolder 2"/>
          <p:cNvSpPr>
            <a:spLocks noGrp="1"/>
          </p:cNvSpPr>
          <p:nvPr>
            <p:ph type="body"/>
          </p:nvPr>
        </p:nvSpPr>
        <p:spPr>
          <a:xfrm>
            <a:off x="1484280" y="2666880"/>
            <a:ext cx="10018440" cy="3123720"/>
          </a:xfrm>
          <a:prstGeom prst="rect">
            <a:avLst/>
          </a:prstGeom>
        </p:spPr>
        <p:txBody>
          <a:bodyPr lIns="0" rIns="0" tIns="0" bIns="0">
            <a:normAutofit/>
          </a:bodyPr>
          <a:p>
            <a:endParaRPr b="0" lang="en-US" sz="2400" spc="-1" strike="noStrike">
              <a:solidFill>
                <a:srgbClr val="000000"/>
              </a:solidFill>
              <a:latin typeface="Corbe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484280" y="685800"/>
            <a:ext cx="10018440" cy="1752120"/>
          </a:xfrm>
          <a:prstGeom prst="rect">
            <a:avLst/>
          </a:prstGeom>
        </p:spPr>
        <p:txBody>
          <a:bodyPr lIns="0" rIns="0" tIns="0" bIns="0" anchor="ctr">
            <a:spAutoFit/>
          </a:bodyPr>
          <a:p>
            <a:endParaRPr b="0" lang="en-US" sz="1800" spc="-1" strike="noStrike">
              <a:solidFill>
                <a:srgbClr val="000000"/>
              </a:solidFill>
              <a:latin typeface="Corbel"/>
            </a:endParaRPr>
          </a:p>
        </p:txBody>
      </p:sp>
      <p:sp>
        <p:nvSpPr>
          <p:cNvPr id="24" name="PlaceHolder 2"/>
          <p:cNvSpPr>
            <a:spLocks noGrp="1"/>
          </p:cNvSpPr>
          <p:nvPr>
            <p:ph type="body"/>
          </p:nvPr>
        </p:nvSpPr>
        <p:spPr>
          <a:xfrm>
            <a:off x="1484280" y="2666880"/>
            <a:ext cx="4888800" cy="3123720"/>
          </a:xfrm>
          <a:prstGeom prst="rect">
            <a:avLst/>
          </a:prstGeom>
        </p:spPr>
        <p:txBody>
          <a:bodyPr lIns="0" rIns="0" tIns="0" bIns="0">
            <a:normAutofit/>
          </a:bodyPr>
          <a:p>
            <a:endParaRPr b="0" lang="en-US" sz="2400" spc="-1" strike="noStrike">
              <a:solidFill>
                <a:srgbClr val="000000"/>
              </a:solidFill>
              <a:latin typeface="Corbel"/>
            </a:endParaRPr>
          </a:p>
        </p:txBody>
      </p:sp>
      <p:sp>
        <p:nvSpPr>
          <p:cNvPr id="25" name="PlaceHolder 3"/>
          <p:cNvSpPr>
            <a:spLocks noGrp="1"/>
          </p:cNvSpPr>
          <p:nvPr>
            <p:ph type="body"/>
          </p:nvPr>
        </p:nvSpPr>
        <p:spPr>
          <a:xfrm>
            <a:off x="6617880" y="2666880"/>
            <a:ext cx="4888800" cy="3123720"/>
          </a:xfrm>
          <a:prstGeom prst="rect">
            <a:avLst/>
          </a:prstGeom>
        </p:spPr>
        <p:txBody>
          <a:bodyPr lIns="0" rIns="0" tIns="0" bIns="0">
            <a:normAutofit/>
          </a:bodyPr>
          <a:p>
            <a:endParaRPr b="0" lang="en-US" sz="2400" spc="-1" strike="noStrike">
              <a:solidFill>
                <a:srgbClr val="000000"/>
              </a:solidFill>
              <a:latin typeface="Corbe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6" name="PlaceHolder 1"/>
          <p:cNvSpPr>
            <a:spLocks noGrp="1"/>
          </p:cNvSpPr>
          <p:nvPr>
            <p:ph type="title"/>
          </p:nvPr>
        </p:nvSpPr>
        <p:spPr>
          <a:xfrm>
            <a:off x="1484280" y="685800"/>
            <a:ext cx="10018440" cy="1752120"/>
          </a:xfrm>
          <a:prstGeom prst="rect">
            <a:avLst/>
          </a:prstGeom>
        </p:spPr>
        <p:txBody>
          <a:bodyPr lIns="0" rIns="0" tIns="0" bIns="0" anchor="ctr">
            <a:spAutoFit/>
          </a:bodyPr>
          <a:p>
            <a:endParaRPr b="0" lang="en-US" sz="1800" spc="-1" strike="noStrike">
              <a:solidFill>
                <a:srgbClr val="000000"/>
              </a:solidFill>
              <a:latin typeface="Corbe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7" name="PlaceHolder 1"/>
          <p:cNvSpPr>
            <a:spLocks noGrp="1"/>
          </p:cNvSpPr>
          <p:nvPr>
            <p:ph type="subTitle"/>
          </p:nvPr>
        </p:nvSpPr>
        <p:spPr>
          <a:xfrm>
            <a:off x="1484280" y="685800"/>
            <a:ext cx="10018440" cy="81230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1484280" y="685800"/>
            <a:ext cx="10018440" cy="1752120"/>
          </a:xfrm>
          <a:prstGeom prst="rect">
            <a:avLst/>
          </a:prstGeom>
        </p:spPr>
        <p:txBody>
          <a:bodyPr lIns="0" rIns="0" tIns="0" bIns="0" anchor="ctr">
            <a:spAutoFit/>
          </a:bodyPr>
          <a:p>
            <a:endParaRPr b="0" lang="en-US" sz="1800" spc="-1" strike="noStrike">
              <a:solidFill>
                <a:srgbClr val="000000"/>
              </a:solidFill>
              <a:latin typeface="Corbel"/>
            </a:endParaRPr>
          </a:p>
        </p:txBody>
      </p:sp>
      <p:sp>
        <p:nvSpPr>
          <p:cNvPr id="29" name="PlaceHolder 2"/>
          <p:cNvSpPr>
            <a:spLocks noGrp="1"/>
          </p:cNvSpPr>
          <p:nvPr>
            <p:ph type="body"/>
          </p:nvPr>
        </p:nvSpPr>
        <p:spPr>
          <a:xfrm>
            <a:off x="1484280" y="2666880"/>
            <a:ext cx="4888800" cy="1489680"/>
          </a:xfrm>
          <a:prstGeom prst="rect">
            <a:avLst/>
          </a:prstGeom>
        </p:spPr>
        <p:txBody>
          <a:bodyPr lIns="0" rIns="0" tIns="0" bIns="0">
            <a:normAutofit/>
          </a:bodyPr>
          <a:p>
            <a:endParaRPr b="0" lang="en-US" sz="2400" spc="-1" strike="noStrike">
              <a:solidFill>
                <a:srgbClr val="000000"/>
              </a:solidFill>
              <a:latin typeface="Corbel"/>
            </a:endParaRPr>
          </a:p>
        </p:txBody>
      </p:sp>
      <p:sp>
        <p:nvSpPr>
          <p:cNvPr id="30" name="PlaceHolder 3"/>
          <p:cNvSpPr>
            <a:spLocks noGrp="1"/>
          </p:cNvSpPr>
          <p:nvPr>
            <p:ph type="body"/>
          </p:nvPr>
        </p:nvSpPr>
        <p:spPr>
          <a:xfrm>
            <a:off x="6617880" y="2666880"/>
            <a:ext cx="4888800" cy="3123720"/>
          </a:xfrm>
          <a:prstGeom prst="rect">
            <a:avLst/>
          </a:prstGeom>
        </p:spPr>
        <p:txBody>
          <a:bodyPr lIns="0" rIns="0" tIns="0" bIns="0">
            <a:normAutofit/>
          </a:bodyPr>
          <a:p>
            <a:endParaRPr b="0" lang="en-US" sz="2400" spc="-1" strike="noStrike">
              <a:solidFill>
                <a:srgbClr val="000000"/>
              </a:solidFill>
              <a:latin typeface="Corbel"/>
            </a:endParaRPr>
          </a:p>
        </p:txBody>
      </p:sp>
      <p:sp>
        <p:nvSpPr>
          <p:cNvPr id="31" name="PlaceHolder 4"/>
          <p:cNvSpPr>
            <a:spLocks noGrp="1"/>
          </p:cNvSpPr>
          <p:nvPr>
            <p:ph type="body"/>
          </p:nvPr>
        </p:nvSpPr>
        <p:spPr>
          <a:xfrm>
            <a:off x="1484280" y="4298400"/>
            <a:ext cx="4888800" cy="1489680"/>
          </a:xfrm>
          <a:prstGeom prst="rect">
            <a:avLst/>
          </a:prstGeom>
        </p:spPr>
        <p:txBody>
          <a:bodyPr lIns="0" rIns="0" tIns="0" bIns="0">
            <a:normAutofit/>
          </a:bodyPr>
          <a:p>
            <a:endParaRPr b="0" lang="en-US" sz="2400" spc="-1" strike="noStrike">
              <a:solidFill>
                <a:srgbClr val="000000"/>
              </a:solidFill>
              <a:latin typeface="Corbe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1484280" y="685800"/>
            <a:ext cx="10018440" cy="1752120"/>
          </a:xfrm>
          <a:prstGeom prst="rect">
            <a:avLst/>
          </a:prstGeom>
        </p:spPr>
        <p:txBody>
          <a:bodyPr lIns="0" rIns="0" tIns="0" bIns="0" anchor="ctr">
            <a:spAutoFit/>
          </a:bodyPr>
          <a:p>
            <a:endParaRPr b="0" lang="en-US" sz="1800" spc="-1" strike="noStrike">
              <a:solidFill>
                <a:srgbClr val="000000"/>
              </a:solidFill>
              <a:latin typeface="Corbel"/>
            </a:endParaRPr>
          </a:p>
        </p:txBody>
      </p:sp>
      <p:sp>
        <p:nvSpPr>
          <p:cNvPr id="33" name="PlaceHolder 2"/>
          <p:cNvSpPr>
            <a:spLocks noGrp="1"/>
          </p:cNvSpPr>
          <p:nvPr>
            <p:ph type="body"/>
          </p:nvPr>
        </p:nvSpPr>
        <p:spPr>
          <a:xfrm>
            <a:off x="1484280" y="2666880"/>
            <a:ext cx="4888800" cy="3123720"/>
          </a:xfrm>
          <a:prstGeom prst="rect">
            <a:avLst/>
          </a:prstGeom>
        </p:spPr>
        <p:txBody>
          <a:bodyPr lIns="0" rIns="0" tIns="0" bIns="0">
            <a:normAutofit/>
          </a:bodyPr>
          <a:p>
            <a:endParaRPr b="0" lang="en-US" sz="2400" spc="-1" strike="noStrike">
              <a:solidFill>
                <a:srgbClr val="000000"/>
              </a:solidFill>
              <a:latin typeface="Corbel"/>
            </a:endParaRPr>
          </a:p>
        </p:txBody>
      </p:sp>
      <p:sp>
        <p:nvSpPr>
          <p:cNvPr id="34" name="PlaceHolder 3"/>
          <p:cNvSpPr>
            <a:spLocks noGrp="1"/>
          </p:cNvSpPr>
          <p:nvPr>
            <p:ph type="body"/>
          </p:nvPr>
        </p:nvSpPr>
        <p:spPr>
          <a:xfrm>
            <a:off x="6617880" y="2666880"/>
            <a:ext cx="4888800" cy="1489680"/>
          </a:xfrm>
          <a:prstGeom prst="rect">
            <a:avLst/>
          </a:prstGeom>
        </p:spPr>
        <p:txBody>
          <a:bodyPr lIns="0" rIns="0" tIns="0" bIns="0">
            <a:normAutofit/>
          </a:bodyPr>
          <a:p>
            <a:endParaRPr b="0" lang="en-US" sz="2400" spc="-1" strike="noStrike">
              <a:solidFill>
                <a:srgbClr val="000000"/>
              </a:solidFill>
              <a:latin typeface="Corbel"/>
            </a:endParaRPr>
          </a:p>
        </p:txBody>
      </p:sp>
      <p:sp>
        <p:nvSpPr>
          <p:cNvPr id="35" name="PlaceHolder 4"/>
          <p:cNvSpPr>
            <a:spLocks noGrp="1"/>
          </p:cNvSpPr>
          <p:nvPr>
            <p:ph type="body"/>
          </p:nvPr>
        </p:nvSpPr>
        <p:spPr>
          <a:xfrm>
            <a:off x="6617880" y="4298400"/>
            <a:ext cx="4888800" cy="1489680"/>
          </a:xfrm>
          <a:prstGeom prst="rect">
            <a:avLst/>
          </a:prstGeom>
        </p:spPr>
        <p:txBody>
          <a:bodyPr lIns="0" rIns="0" tIns="0" bIns="0">
            <a:normAutofit/>
          </a:bodyPr>
          <a:p>
            <a:endParaRPr b="0" lang="en-US" sz="2400" spc="-1" strike="noStrike">
              <a:solidFill>
                <a:srgbClr val="000000"/>
              </a:solidFill>
              <a:latin typeface="Corbe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1484280" y="685800"/>
            <a:ext cx="10018440" cy="1752120"/>
          </a:xfrm>
          <a:prstGeom prst="rect">
            <a:avLst/>
          </a:prstGeom>
        </p:spPr>
        <p:txBody>
          <a:bodyPr lIns="0" rIns="0" tIns="0" bIns="0" anchor="ctr">
            <a:spAutoFit/>
          </a:bodyPr>
          <a:p>
            <a:endParaRPr b="0" lang="en-US" sz="1800" spc="-1" strike="noStrike">
              <a:solidFill>
                <a:srgbClr val="000000"/>
              </a:solidFill>
              <a:latin typeface="Corbel"/>
            </a:endParaRPr>
          </a:p>
        </p:txBody>
      </p:sp>
      <p:sp>
        <p:nvSpPr>
          <p:cNvPr id="37" name="PlaceHolder 2"/>
          <p:cNvSpPr>
            <a:spLocks noGrp="1"/>
          </p:cNvSpPr>
          <p:nvPr>
            <p:ph type="body"/>
          </p:nvPr>
        </p:nvSpPr>
        <p:spPr>
          <a:xfrm>
            <a:off x="1484280" y="2666880"/>
            <a:ext cx="4888800" cy="1489680"/>
          </a:xfrm>
          <a:prstGeom prst="rect">
            <a:avLst/>
          </a:prstGeom>
        </p:spPr>
        <p:txBody>
          <a:bodyPr lIns="0" rIns="0" tIns="0" bIns="0">
            <a:normAutofit/>
          </a:bodyPr>
          <a:p>
            <a:endParaRPr b="0" lang="en-US" sz="2400" spc="-1" strike="noStrike">
              <a:solidFill>
                <a:srgbClr val="000000"/>
              </a:solidFill>
              <a:latin typeface="Corbel"/>
            </a:endParaRPr>
          </a:p>
        </p:txBody>
      </p:sp>
      <p:sp>
        <p:nvSpPr>
          <p:cNvPr id="38" name="PlaceHolder 3"/>
          <p:cNvSpPr>
            <a:spLocks noGrp="1"/>
          </p:cNvSpPr>
          <p:nvPr>
            <p:ph type="body"/>
          </p:nvPr>
        </p:nvSpPr>
        <p:spPr>
          <a:xfrm>
            <a:off x="6617880" y="2666880"/>
            <a:ext cx="4888800" cy="1489680"/>
          </a:xfrm>
          <a:prstGeom prst="rect">
            <a:avLst/>
          </a:prstGeom>
        </p:spPr>
        <p:txBody>
          <a:bodyPr lIns="0" rIns="0" tIns="0" bIns="0">
            <a:normAutofit/>
          </a:bodyPr>
          <a:p>
            <a:endParaRPr b="0" lang="en-US" sz="2400" spc="-1" strike="noStrike">
              <a:solidFill>
                <a:srgbClr val="000000"/>
              </a:solidFill>
              <a:latin typeface="Corbel"/>
            </a:endParaRPr>
          </a:p>
        </p:txBody>
      </p:sp>
      <p:sp>
        <p:nvSpPr>
          <p:cNvPr id="39" name="PlaceHolder 4"/>
          <p:cNvSpPr>
            <a:spLocks noGrp="1"/>
          </p:cNvSpPr>
          <p:nvPr>
            <p:ph type="body"/>
          </p:nvPr>
        </p:nvSpPr>
        <p:spPr>
          <a:xfrm>
            <a:off x="1484280" y="4298400"/>
            <a:ext cx="10018440" cy="1489680"/>
          </a:xfrm>
          <a:prstGeom prst="rect">
            <a:avLst/>
          </a:prstGeom>
        </p:spPr>
        <p:txBody>
          <a:bodyPr lIns="0" rIns="0" tIns="0" bIns="0">
            <a:normAutofit/>
          </a:bodyPr>
          <a:p>
            <a:endParaRPr b="0" lang="en-US" sz="2400" spc="-1" strike="noStrike">
              <a:solidFill>
                <a:srgbClr val="000000"/>
              </a:solidFill>
              <a:latin typeface="Corbe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grpSp>
        <p:nvGrpSpPr>
          <p:cNvPr id="0" name="Group 1"/>
          <p:cNvGrpSpPr/>
          <p:nvPr/>
        </p:nvGrpSpPr>
        <p:grpSpPr>
          <a:xfrm>
            <a:off x="150840" y="0"/>
            <a:ext cx="2436480" cy="6857640"/>
            <a:chOff x="150840" y="0"/>
            <a:chExt cx="2436480" cy="6857640"/>
          </a:xfrm>
        </p:grpSpPr>
        <p:sp>
          <p:nvSpPr>
            <p:cNvPr id="1" name="CustomShape 2"/>
            <p:cNvSpPr/>
            <p:nvPr/>
          </p:nvSpPr>
          <p:spPr>
            <a:xfrm>
              <a:off x="457200" y="0"/>
              <a:ext cx="1122120" cy="5328720"/>
            </a:xfrm>
            <a:custGeom>
              <a:avLst/>
              <a:gdLst/>
              <a:ahLst/>
              <a:rect l="l" t="t" r="r" b="b"/>
              <a:pathLst>
                <a:path w="707" h="3357">
                  <a:moveTo>
                    <a:pt x="0" y="3330"/>
                  </a:moveTo>
                  <a:lnTo>
                    <a:pt x="156" y="3357"/>
                  </a:lnTo>
                  <a:lnTo>
                    <a:pt x="707" y="0"/>
                  </a:lnTo>
                  <a:lnTo>
                    <a:pt x="547" y="0"/>
                  </a:lnTo>
                  <a:lnTo>
                    <a:pt x="0" y="3330"/>
                  </a:lnTo>
                  <a:close/>
                </a:path>
              </a:pathLst>
            </a:custGeom>
            <a:solidFill>
              <a:schemeClr val="accent1"/>
            </a:solidFill>
            <a:ln>
              <a:noFill/>
            </a:ln>
          </p:spPr>
          <p:style>
            <a:lnRef idx="0"/>
            <a:fillRef idx="0"/>
            <a:effectRef idx="0"/>
            <a:fontRef idx="minor"/>
          </p:style>
        </p:sp>
        <p:sp>
          <p:nvSpPr>
            <p:cNvPr id="2" name="CustomShape 3"/>
            <p:cNvSpPr/>
            <p:nvPr/>
          </p:nvSpPr>
          <p:spPr>
            <a:xfrm>
              <a:off x="150840" y="0"/>
              <a:ext cx="1117080" cy="5276520"/>
            </a:xfrm>
            <a:custGeom>
              <a:avLst/>
              <a:gdLst/>
              <a:ahLst/>
              <a:rect l="l" t="t"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tyle>
            <a:lnRef idx="0"/>
            <a:fillRef idx="0"/>
            <a:effectRef idx="0"/>
            <a:fontRef idx="minor"/>
          </p:style>
        </p:sp>
        <p:sp>
          <p:nvSpPr>
            <p:cNvPr id="3" name="CustomShape 4"/>
            <p:cNvSpPr/>
            <p:nvPr/>
          </p:nvSpPr>
          <p:spPr>
            <a:xfrm>
              <a:off x="150840" y="5238720"/>
              <a:ext cx="1228320" cy="1618920"/>
            </a:xfrm>
            <a:custGeom>
              <a:avLst/>
              <a:gdLst/>
              <a:ahLst/>
              <a:rect l="l" t="t" r="r" b="b"/>
              <a:pathLst>
                <a:path w="774" h="1020">
                  <a:moveTo>
                    <a:pt x="0" y="0"/>
                  </a:moveTo>
                  <a:lnTo>
                    <a:pt x="740" y="1020"/>
                  </a:lnTo>
                  <a:lnTo>
                    <a:pt x="774" y="1020"/>
                  </a:lnTo>
                  <a:lnTo>
                    <a:pt x="0" y="0"/>
                  </a:lnTo>
                  <a:close/>
                </a:path>
              </a:pathLst>
            </a:custGeom>
            <a:solidFill>
              <a:schemeClr val="tx1">
                <a:lumMod val="85000"/>
                <a:lumOff val="15000"/>
              </a:schemeClr>
            </a:solidFill>
            <a:ln>
              <a:noFill/>
            </a:ln>
          </p:spPr>
          <p:style>
            <a:lnRef idx="0"/>
            <a:fillRef idx="0"/>
            <a:effectRef idx="0"/>
            <a:fontRef idx="minor"/>
          </p:style>
        </p:sp>
        <p:sp>
          <p:nvSpPr>
            <p:cNvPr id="4" name="CustomShape 5"/>
            <p:cNvSpPr/>
            <p:nvPr/>
          </p:nvSpPr>
          <p:spPr>
            <a:xfrm>
              <a:off x="457200" y="5291280"/>
              <a:ext cx="1495080" cy="1566360"/>
            </a:xfrm>
            <a:custGeom>
              <a:avLst/>
              <a:gdLst/>
              <a:ahLst/>
              <a:rect l="l" t="t" r="r" b="b"/>
              <a:pathLst>
                <a:path w="942" h="987">
                  <a:moveTo>
                    <a:pt x="0" y="0"/>
                  </a:moveTo>
                  <a:lnTo>
                    <a:pt x="909" y="987"/>
                  </a:lnTo>
                  <a:lnTo>
                    <a:pt x="942" y="987"/>
                  </a:lnTo>
                  <a:lnTo>
                    <a:pt x="0" y="0"/>
                  </a:lnTo>
                  <a:close/>
                </a:path>
              </a:pathLst>
            </a:custGeom>
            <a:solidFill>
              <a:schemeClr val="accent1">
                <a:lumMod val="50000"/>
              </a:schemeClr>
            </a:solidFill>
            <a:ln>
              <a:noFill/>
            </a:ln>
          </p:spPr>
          <p:style>
            <a:lnRef idx="0"/>
            <a:fillRef idx="0"/>
            <a:effectRef idx="0"/>
            <a:fontRef idx="minor"/>
          </p:style>
        </p:sp>
        <p:sp>
          <p:nvSpPr>
            <p:cNvPr id="5" name="CustomShape 6"/>
            <p:cNvSpPr/>
            <p:nvPr/>
          </p:nvSpPr>
          <p:spPr>
            <a:xfrm>
              <a:off x="457200" y="5286240"/>
              <a:ext cx="2130120" cy="1571400"/>
            </a:xfrm>
            <a:custGeom>
              <a:avLst/>
              <a:gdLst/>
              <a:ahLst/>
              <a:rect l="l" t="t"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tyle>
            <a:lnRef idx="0"/>
            <a:fillRef idx="0"/>
            <a:effectRef idx="0"/>
            <a:fontRef idx="minor"/>
          </p:style>
        </p:sp>
        <p:sp>
          <p:nvSpPr>
            <p:cNvPr id="6" name="CustomShape 7"/>
            <p:cNvSpPr/>
            <p:nvPr/>
          </p:nvSpPr>
          <p:spPr>
            <a:xfrm>
              <a:off x="150840" y="5238720"/>
              <a:ext cx="1695240" cy="1618920"/>
            </a:xfrm>
            <a:custGeom>
              <a:avLst/>
              <a:gdLst/>
              <a:ahLst/>
              <a:rect l="l" t="t"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tyle>
            <a:lnRef idx="0"/>
            <a:fillRef idx="0"/>
            <a:effectRef idx="0"/>
            <a:fontRef idx="minor"/>
          </p:style>
        </p:sp>
      </p:grpSp>
      <p:grpSp>
        <p:nvGrpSpPr>
          <p:cNvPr id="7" name="Group 8"/>
          <p:cNvGrpSpPr/>
          <p:nvPr/>
        </p:nvGrpSpPr>
        <p:grpSpPr>
          <a:xfrm>
            <a:off x="546120" y="-4680"/>
            <a:ext cx="5014440" cy="6862320"/>
            <a:chOff x="546120" y="-4680"/>
            <a:chExt cx="5014440" cy="6862320"/>
          </a:xfrm>
        </p:grpSpPr>
        <p:sp>
          <p:nvSpPr>
            <p:cNvPr id="8" name="CustomShape 9"/>
            <p:cNvSpPr/>
            <p:nvPr/>
          </p:nvSpPr>
          <p:spPr>
            <a:xfrm>
              <a:off x="984240" y="-4680"/>
              <a:ext cx="1063440" cy="2782440"/>
            </a:xfrm>
            <a:custGeom>
              <a:avLst/>
              <a:gdLst/>
              <a:ahLst/>
              <a:rect l="l" t="t" r="r" b="b"/>
              <a:pathLst>
                <a:path w="670" h="1753">
                  <a:moveTo>
                    <a:pt x="0" y="1696"/>
                  </a:moveTo>
                  <a:lnTo>
                    <a:pt x="225" y="1753"/>
                  </a:lnTo>
                  <a:lnTo>
                    <a:pt x="670" y="0"/>
                  </a:lnTo>
                  <a:lnTo>
                    <a:pt x="430" y="0"/>
                  </a:lnTo>
                  <a:lnTo>
                    <a:pt x="0" y="1696"/>
                  </a:lnTo>
                  <a:close/>
                </a:path>
              </a:pathLst>
            </a:custGeom>
            <a:solidFill>
              <a:schemeClr val="accent1"/>
            </a:solidFill>
            <a:ln>
              <a:noFill/>
            </a:ln>
          </p:spPr>
          <p:style>
            <a:lnRef idx="0"/>
            <a:fillRef idx="0"/>
            <a:effectRef idx="0"/>
            <a:fontRef idx="minor"/>
          </p:style>
        </p:sp>
        <p:sp>
          <p:nvSpPr>
            <p:cNvPr id="9" name="CustomShape 10"/>
            <p:cNvSpPr/>
            <p:nvPr/>
          </p:nvSpPr>
          <p:spPr>
            <a:xfrm>
              <a:off x="546120" y="-4680"/>
              <a:ext cx="1034640" cy="2673000"/>
            </a:xfrm>
            <a:custGeom>
              <a:avLst/>
              <a:gdLst/>
              <a:ahLst/>
              <a:rect l="l" t="t"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tyle>
            <a:lnRef idx="0"/>
            <a:fillRef idx="0"/>
            <a:effectRef idx="0"/>
            <a:fontRef idx="minor"/>
          </p:style>
        </p:sp>
        <p:sp>
          <p:nvSpPr>
            <p:cNvPr id="10" name="CustomShape 11"/>
            <p:cNvSpPr/>
            <p:nvPr/>
          </p:nvSpPr>
          <p:spPr>
            <a:xfrm>
              <a:off x="546120" y="2583000"/>
              <a:ext cx="2693520" cy="4274640"/>
            </a:xfrm>
            <a:custGeom>
              <a:avLst/>
              <a:gdLst/>
              <a:ahLst/>
              <a:rect l="l" t="t" r="r" b="b"/>
              <a:pathLst>
                <a:path w="1697" h="2693">
                  <a:moveTo>
                    <a:pt x="0" y="0"/>
                  </a:moveTo>
                  <a:lnTo>
                    <a:pt x="1622" y="2693"/>
                  </a:lnTo>
                  <a:lnTo>
                    <a:pt x="1697" y="2693"/>
                  </a:lnTo>
                  <a:lnTo>
                    <a:pt x="0" y="0"/>
                  </a:lnTo>
                  <a:close/>
                </a:path>
              </a:pathLst>
            </a:custGeom>
            <a:solidFill>
              <a:schemeClr val="tx1">
                <a:lumMod val="85000"/>
                <a:lumOff val="15000"/>
              </a:schemeClr>
            </a:solidFill>
            <a:ln>
              <a:noFill/>
            </a:ln>
          </p:spPr>
          <p:style>
            <a:lnRef idx="0"/>
            <a:fillRef idx="0"/>
            <a:effectRef idx="0"/>
            <a:fontRef idx="minor"/>
          </p:style>
        </p:sp>
        <p:sp>
          <p:nvSpPr>
            <p:cNvPr id="11" name="CustomShape 12"/>
            <p:cNvSpPr/>
            <p:nvPr/>
          </p:nvSpPr>
          <p:spPr>
            <a:xfrm>
              <a:off x="988920" y="2692440"/>
              <a:ext cx="3331800" cy="4165200"/>
            </a:xfrm>
            <a:custGeom>
              <a:avLst/>
              <a:gdLst/>
              <a:ahLst/>
              <a:rect l="l" t="t" r="r" b="b"/>
              <a:pathLst>
                <a:path w="2099" h="2624">
                  <a:moveTo>
                    <a:pt x="2099" y="2624"/>
                  </a:moveTo>
                  <a:lnTo>
                    <a:pt x="0" y="0"/>
                  </a:lnTo>
                  <a:lnTo>
                    <a:pt x="2021" y="2624"/>
                  </a:lnTo>
                  <a:lnTo>
                    <a:pt x="2099" y="2624"/>
                  </a:lnTo>
                  <a:close/>
                </a:path>
              </a:pathLst>
            </a:custGeom>
            <a:solidFill>
              <a:schemeClr val="accent1">
                <a:lumMod val="50000"/>
              </a:schemeClr>
            </a:solidFill>
            <a:ln>
              <a:noFill/>
            </a:ln>
          </p:spPr>
          <p:style>
            <a:lnRef idx="0"/>
            <a:fillRef idx="0"/>
            <a:effectRef idx="0"/>
            <a:fontRef idx="minor"/>
          </p:style>
        </p:sp>
        <p:sp>
          <p:nvSpPr>
            <p:cNvPr id="12" name="CustomShape 13"/>
            <p:cNvSpPr/>
            <p:nvPr/>
          </p:nvSpPr>
          <p:spPr>
            <a:xfrm>
              <a:off x="984240" y="2687760"/>
              <a:ext cx="4576320" cy="4169880"/>
            </a:xfrm>
            <a:custGeom>
              <a:avLst/>
              <a:gdLst/>
              <a:ahLst/>
              <a:rect l="l" t="t"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tyle>
            <a:lnRef idx="0"/>
            <a:fillRef idx="0"/>
            <a:effectRef idx="0"/>
            <a:fontRef idx="minor"/>
          </p:style>
        </p:sp>
        <p:sp>
          <p:nvSpPr>
            <p:cNvPr id="13" name="CustomShape 14"/>
            <p:cNvSpPr/>
            <p:nvPr/>
          </p:nvSpPr>
          <p:spPr>
            <a:xfrm>
              <a:off x="546120" y="2577960"/>
              <a:ext cx="3584160" cy="4279680"/>
            </a:xfrm>
            <a:custGeom>
              <a:avLst/>
              <a:gdLst/>
              <a:ahLst/>
              <a:rect l="l" t="t"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tyle>
            <a:lnRef idx="0"/>
            <a:fillRef idx="0"/>
            <a:effectRef idx="0"/>
            <a:fontRef idx="minor"/>
          </p:style>
        </p:sp>
      </p:grpSp>
      <p:sp>
        <p:nvSpPr>
          <p:cNvPr id="14" name="PlaceHolder 15"/>
          <p:cNvSpPr>
            <a:spLocks noGrp="1"/>
          </p:cNvSpPr>
          <p:nvPr>
            <p:ph type="title"/>
          </p:nvPr>
        </p:nvSpPr>
        <p:spPr>
          <a:xfrm>
            <a:off x="2928240" y="1380240"/>
            <a:ext cx="8574120" cy="2615760"/>
          </a:xfrm>
          <a:prstGeom prst="rect">
            <a:avLst/>
          </a:prstGeom>
        </p:spPr>
        <p:txBody>
          <a:bodyPr anchor="b">
            <a:normAutofit/>
          </a:bodyPr>
          <a:p>
            <a:pPr algn="r">
              <a:lnSpc>
                <a:spcPct val="100000"/>
              </a:lnSpc>
            </a:pPr>
            <a:r>
              <a:rPr b="0" lang="en-US" sz="6000" spc="-1" strike="noStrike">
                <a:solidFill>
                  <a:srgbClr val="000000"/>
                </a:solidFill>
                <a:latin typeface="Corbel"/>
              </a:rPr>
              <a:t>Click to edit Master title style</a:t>
            </a:r>
            <a:endParaRPr b="0" lang="en-US" sz="6000" spc="-1" strike="noStrike">
              <a:solidFill>
                <a:srgbClr val="000000"/>
              </a:solidFill>
              <a:latin typeface="Corbel"/>
            </a:endParaRPr>
          </a:p>
        </p:txBody>
      </p:sp>
      <p:sp>
        <p:nvSpPr>
          <p:cNvPr id="15" name="PlaceHolder 16"/>
          <p:cNvSpPr>
            <a:spLocks noGrp="1"/>
          </p:cNvSpPr>
          <p:nvPr>
            <p:ph type="dt"/>
          </p:nvPr>
        </p:nvSpPr>
        <p:spPr>
          <a:xfrm>
            <a:off x="9732600" y="5883120"/>
            <a:ext cx="1142640" cy="364680"/>
          </a:xfrm>
          <a:prstGeom prst="rect">
            <a:avLst/>
          </a:prstGeom>
        </p:spPr>
        <p:txBody>
          <a:bodyPr anchor="ctr">
            <a:noAutofit/>
          </a:bodyPr>
          <a:p>
            <a:pPr algn="r">
              <a:lnSpc>
                <a:spcPct val="100000"/>
              </a:lnSpc>
            </a:pPr>
            <a:fld id="{29D6DD06-864D-430B-9958-D1DDC843C2AE}" type="datetime">
              <a:rPr b="0" lang="en-US" sz="1000" spc="-1" strike="noStrike">
                <a:solidFill>
                  <a:srgbClr val="000000"/>
                </a:solidFill>
                <a:latin typeface="Corbel"/>
              </a:rPr>
              <a:t>10/14/19</a:t>
            </a:fld>
            <a:endParaRPr b="0" lang="en-US" sz="1000" spc="-1" strike="noStrike">
              <a:latin typeface="Times New Roman"/>
            </a:endParaRPr>
          </a:p>
        </p:txBody>
      </p:sp>
      <p:sp>
        <p:nvSpPr>
          <p:cNvPr id="16" name="PlaceHolder 17"/>
          <p:cNvSpPr>
            <a:spLocks noGrp="1"/>
          </p:cNvSpPr>
          <p:nvPr>
            <p:ph type="ftr"/>
          </p:nvPr>
        </p:nvSpPr>
        <p:spPr>
          <a:xfrm>
            <a:off x="5332320" y="5883120"/>
            <a:ext cx="4323600" cy="364680"/>
          </a:xfrm>
          <a:prstGeom prst="rect">
            <a:avLst/>
          </a:prstGeom>
        </p:spPr>
        <p:txBody>
          <a:bodyPr anchor="ctr">
            <a:noAutofit/>
          </a:bodyPr>
          <a:p>
            <a:endParaRPr b="0" lang="en-US" sz="2400" spc="-1" strike="noStrike">
              <a:latin typeface="Times New Roman"/>
            </a:endParaRPr>
          </a:p>
        </p:txBody>
      </p:sp>
      <p:sp>
        <p:nvSpPr>
          <p:cNvPr id="17" name="PlaceHolder 18"/>
          <p:cNvSpPr>
            <a:spLocks noGrp="1"/>
          </p:cNvSpPr>
          <p:nvPr>
            <p:ph type="sldNum"/>
          </p:nvPr>
        </p:nvSpPr>
        <p:spPr>
          <a:xfrm>
            <a:off x="10951920" y="5883120"/>
            <a:ext cx="550800" cy="364680"/>
          </a:xfrm>
          <a:prstGeom prst="rect">
            <a:avLst/>
          </a:prstGeom>
        </p:spPr>
        <p:txBody>
          <a:bodyPr anchor="ctr">
            <a:noAutofit/>
          </a:bodyPr>
          <a:p>
            <a:pPr algn="r">
              <a:lnSpc>
                <a:spcPct val="100000"/>
              </a:lnSpc>
            </a:pPr>
            <a:fld id="{B7FF0E75-ADC6-479F-9FFD-E989C2D0729D}" type="slidenum">
              <a:rPr b="0" lang="en-US" sz="1000" spc="-1" strike="noStrike">
                <a:solidFill>
                  <a:srgbClr val="000000"/>
                </a:solidFill>
                <a:latin typeface="Corbel"/>
              </a:rPr>
              <a:t>&lt;number&gt;</a:t>
            </a:fld>
            <a:endParaRPr b="0" lang="en-US" sz="1000" spc="-1" strike="noStrike">
              <a:latin typeface="Times New Roman"/>
            </a:endParaRPr>
          </a:p>
        </p:txBody>
      </p:sp>
      <p:sp>
        <p:nvSpPr>
          <p:cNvPr id="18" name="PlaceHolder 19"/>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400" spc="-1" strike="noStrike">
                <a:solidFill>
                  <a:srgbClr val="000000"/>
                </a:solidFill>
                <a:latin typeface="Corbel"/>
              </a:rPr>
              <a:t>Click to edit the outline text format</a:t>
            </a:r>
            <a:endParaRPr b="0" lang="en-US" sz="2400" spc="-1" strike="noStrike">
              <a:solidFill>
                <a:srgbClr val="000000"/>
              </a:solidFill>
              <a:latin typeface="Corbe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Corbel"/>
              </a:rPr>
              <a:t>Second Outline Level</a:t>
            </a:r>
            <a:endParaRPr b="0" lang="en-US" sz="1800" spc="-1" strike="noStrike">
              <a:solidFill>
                <a:srgbClr val="000000"/>
              </a:solidFill>
              <a:latin typeface="Corbel"/>
            </a:endParaRPr>
          </a:p>
          <a:p>
            <a:pPr lvl="2" marL="1296000" indent="-288000">
              <a:spcBef>
                <a:spcPts val="850"/>
              </a:spcBef>
              <a:buClr>
                <a:srgbClr val="000000"/>
              </a:buClr>
              <a:buSzPct val="45000"/>
              <a:buFont typeface="Wingdings" charset="2"/>
              <a:buChar char=""/>
            </a:pPr>
            <a:r>
              <a:rPr b="0" lang="en-US" sz="1600" spc="-1" strike="noStrike">
                <a:solidFill>
                  <a:srgbClr val="000000"/>
                </a:solidFill>
                <a:latin typeface="Corbel"/>
              </a:rPr>
              <a:t>Third Outline Level</a:t>
            </a:r>
            <a:endParaRPr b="0" lang="en-US" sz="1600" spc="-1" strike="noStrike">
              <a:solidFill>
                <a:srgbClr val="000000"/>
              </a:solidFill>
              <a:latin typeface="Corbel"/>
            </a:endParaRPr>
          </a:p>
          <a:p>
            <a:pPr lvl="3" marL="1728000" indent="-216000">
              <a:spcBef>
                <a:spcPts val="567"/>
              </a:spcBef>
              <a:buClr>
                <a:srgbClr val="000000"/>
              </a:buClr>
              <a:buSzPct val="75000"/>
              <a:buFont typeface="Symbol" charset="2"/>
              <a:buChar char=""/>
            </a:pPr>
            <a:r>
              <a:rPr b="0" lang="en-US" sz="1400" spc="-1" strike="noStrike">
                <a:solidFill>
                  <a:srgbClr val="000000"/>
                </a:solidFill>
                <a:latin typeface="Corbel"/>
              </a:rPr>
              <a:t>Fourth Outline Level</a:t>
            </a:r>
            <a:endParaRPr b="0" lang="en-US" sz="1400" spc="-1" strike="noStrike">
              <a:solidFill>
                <a:srgbClr val="000000"/>
              </a:solidFill>
              <a:latin typeface="Corbe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orbel"/>
              </a:rPr>
              <a:t>Fifth Outline Level</a:t>
            </a:r>
            <a:endParaRPr b="0" lang="en-US" sz="2000" spc="-1" strike="noStrike">
              <a:solidFill>
                <a:srgbClr val="000000"/>
              </a:solidFill>
              <a:latin typeface="Corbe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orbel"/>
              </a:rPr>
              <a:t>Sixth Outline Level</a:t>
            </a:r>
            <a:endParaRPr b="0" lang="en-US" sz="2000" spc="-1" strike="noStrike">
              <a:solidFill>
                <a:srgbClr val="000000"/>
              </a:solidFill>
              <a:latin typeface="Corbe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orbel"/>
              </a:rPr>
              <a:t>Seventh Outline Level</a:t>
            </a:r>
            <a:endParaRPr b="0" lang="en-US" sz="2000" spc="-1" strike="noStrike">
              <a:solidFill>
                <a:srgbClr val="000000"/>
              </a:solidFill>
              <a:latin typeface="Corbe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grpSp>
        <p:nvGrpSpPr>
          <p:cNvPr id="55" name="Group 1"/>
          <p:cNvGrpSpPr/>
          <p:nvPr/>
        </p:nvGrpSpPr>
        <p:grpSpPr>
          <a:xfrm>
            <a:off x="150840" y="0"/>
            <a:ext cx="2436480" cy="6857640"/>
            <a:chOff x="150840" y="0"/>
            <a:chExt cx="2436480" cy="6857640"/>
          </a:xfrm>
        </p:grpSpPr>
        <p:sp>
          <p:nvSpPr>
            <p:cNvPr id="56" name="CustomShape 2"/>
            <p:cNvSpPr/>
            <p:nvPr/>
          </p:nvSpPr>
          <p:spPr>
            <a:xfrm>
              <a:off x="457200" y="0"/>
              <a:ext cx="1122120" cy="5328720"/>
            </a:xfrm>
            <a:custGeom>
              <a:avLst/>
              <a:gdLst/>
              <a:ahLst/>
              <a:rect l="l" t="t" r="r" b="b"/>
              <a:pathLst>
                <a:path w="707" h="3357">
                  <a:moveTo>
                    <a:pt x="0" y="3330"/>
                  </a:moveTo>
                  <a:lnTo>
                    <a:pt x="156" y="3357"/>
                  </a:lnTo>
                  <a:lnTo>
                    <a:pt x="707" y="0"/>
                  </a:lnTo>
                  <a:lnTo>
                    <a:pt x="547" y="0"/>
                  </a:lnTo>
                  <a:lnTo>
                    <a:pt x="0" y="3330"/>
                  </a:lnTo>
                  <a:close/>
                </a:path>
              </a:pathLst>
            </a:custGeom>
            <a:solidFill>
              <a:schemeClr val="accent1"/>
            </a:solidFill>
            <a:ln>
              <a:noFill/>
            </a:ln>
          </p:spPr>
          <p:style>
            <a:lnRef idx="0"/>
            <a:fillRef idx="0"/>
            <a:effectRef idx="0"/>
            <a:fontRef idx="minor"/>
          </p:style>
        </p:sp>
        <p:sp>
          <p:nvSpPr>
            <p:cNvPr id="57" name="CustomShape 3"/>
            <p:cNvSpPr/>
            <p:nvPr/>
          </p:nvSpPr>
          <p:spPr>
            <a:xfrm>
              <a:off x="150840" y="0"/>
              <a:ext cx="1117080" cy="5276520"/>
            </a:xfrm>
            <a:custGeom>
              <a:avLst/>
              <a:gdLst/>
              <a:ahLst/>
              <a:rect l="l" t="t"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tyle>
            <a:lnRef idx="0"/>
            <a:fillRef idx="0"/>
            <a:effectRef idx="0"/>
            <a:fontRef idx="minor"/>
          </p:style>
        </p:sp>
        <p:sp>
          <p:nvSpPr>
            <p:cNvPr id="58" name="CustomShape 4"/>
            <p:cNvSpPr/>
            <p:nvPr/>
          </p:nvSpPr>
          <p:spPr>
            <a:xfrm>
              <a:off x="150840" y="5238720"/>
              <a:ext cx="1228320" cy="1618920"/>
            </a:xfrm>
            <a:custGeom>
              <a:avLst/>
              <a:gdLst/>
              <a:ahLst/>
              <a:rect l="l" t="t" r="r" b="b"/>
              <a:pathLst>
                <a:path w="774" h="1020">
                  <a:moveTo>
                    <a:pt x="0" y="0"/>
                  </a:moveTo>
                  <a:lnTo>
                    <a:pt x="740" y="1020"/>
                  </a:lnTo>
                  <a:lnTo>
                    <a:pt x="774" y="1020"/>
                  </a:lnTo>
                  <a:lnTo>
                    <a:pt x="0" y="0"/>
                  </a:lnTo>
                  <a:close/>
                </a:path>
              </a:pathLst>
            </a:custGeom>
            <a:solidFill>
              <a:schemeClr val="tx1">
                <a:lumMod val="85000"/>
                <a:lumOff val="15000"/>
              </a:schemeClr>
            </a:solidFill>
            <a:ln>
              <a:noFill/>
            </a:ln>
          </p:spPr>
          <p:style>
            <a:lnRef idx="0"/>
            <a:fillRef idx="0"/>
            <a:effectRef idx="0"/>
            <a:fontRef idx="minor"/>
          </p:style>
        </p:sp>
        <p:sp>
          <p:nvSpPr>
            <p:cNvPr id="59" name="CustomShape 5"/>
            <p:cNvSpPr/>
            <p:nvPr/>
          </p:nvSpPr>
          <p:spPr>
            <a:xfrm>
              <a:off x="457200" y="5291280"/>
              <a:ext cx="1495080" cy="1566360"/>
            </a:xfrm>
            <a:custGeom>
              <a:avLst/>
              <a:gdLst/>
              <a:ahLst/>
              <a:rect l="l" t="t" r="r" b="b"/>
              <a:pathLst>
                <a:path w="942" h="987">
                  <a:moveTo>
                    <a:pt x="0" y="0"/>
                  </a:moveTo>
                  <a:lnTo>
                    <a:pt x="909" y="987"/>
                  </a:lnTo>
                  <a:lnTo>
                    <a:pt x="942" y="987"/>
                  </a:lnTo>
                  <a:lnTo>
                    <a:pt x="0" y="0"/>
                  </a:lnTo>
                  <a:close/>
                </a:path>
              </a:pathLst>
            </a:custGeom>
            <a:solidFill>
              <a:schemeClr val="accent1">
                <a:lumMod val="50000"/>
              </a:schemeClr>
            </a:solidFill>
            <a:ln>
              <a:noFill/>
            </a:ln>
          </p:spPr>
          <p:style>
            <a:lnRef idx="0"/>
            <a:fillRef idx="0"/>
            <a:effectRef idx="0"/>
            <a:fontRef idx="minor"/>
          </p:style>
        </p:sp>
        <p:sp>
          <p:nvSpPr>
            <p:cNvPr id="60" name="CustomShape 6"/>
            <p:cNvSpPr/>
            <p:nvPr/>
          </p:nvSpPr>
          <p:spPr>
            <a:xfrm>
              <a:off x="457200" y="5286240"/>
              <a:ext cx="2130120" cy="1571400"/>
            </a:xfrm>
            <a:custGeom>
              <a:avLst/>
              <a:gdLst/>
              <a:ahLst/>
              <a:rect l="l" t="t"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tyle>
            <a:lnRef idx="0"/>
            <a:fillRef idx="0"/>
            <a:effectRef idx="0"/>
            <a:fontRef idx="minor"/>
          </p:style>
        </p:sp>
        <p:sp>
          <p:nvSpPr>
            <p:cNvPr id="61" name="CustomShape 7"/>
            <p:cNvSpPr/>
            <p:nvPr/>
          </p:nvSpPr>
          <p:spPr>
            <a:xfrm>
              <a:off x="150840" y="5238720"/>
              <a:ext cx="1695240" cy="1618920"/>
            </a:xfrm>
            <a:custGeom>
              <a:avLst/>
              <a:gdLst/>
              <a:ahLst/>
              <a:rect l="l" t="t"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tyle>
            <a:lnRef idx="0"/>
            <a:fillRef idx="0"/>
            <a:effectRef idx="0"/>
            <a:fontRef idx="minor"/>
          </p:style>
        </p:sp>
      </p:grpSp>
      <p:sp>
        <p:nvSpPr>
          <p:cNvPr id="62" name="PlaceHolder 8"/>
          <p:cNvSpPr>
            <a:spLocks noGrp="1"/>
          </p:cNvSpPr>
          <p:nvPr>
            <p:ph type="title"/>
          </p:nvPr>
        </p:nvSpPr>
        <p:spPr>
          <a:xfrm>
            <a:off x="1484280" y="685800"/>
            <a:ext cx="10018440" cy="1752120"/>
          </a:xfrm>
          <a:prstGeom prst="rect">
            <a:avLst/>
          </a:prstGeom>
        </p:spPr>
        <p:txBody>
          <a:bodyPr anchor="ctr">
            <a:noAutofit/>
          </a:bodyPr>
          <a:p>
            <a:pPr algn="ctr">
              <a:lnSpc>
                <a:spcPct val="100000"/>
              </a:lnSpc>
            </a:pPr>
            <a:r>
              <a:rPr b="0" lang="en-US" sz="4000" spc="-1" strike="noStrike">
                <a:solidFill>
                  <a:srgbClr val="000000"/>
                </a:solidFill>
                <a:latin typeface="Corbel"/>
              </a:rPr>
              <a:t>Click to edit Master title style</a:t>
            </a:r>
            <a:endParaRPr b="0" lang="en-US" sz="4000" spc="-1" strike="noStrike">
              <a:solidFill>
                <a:srgbClr val="000000"/>
              </a:solidFill>
              <a:latin typeface="Corbel"/>
            </a:endParaRPr>
          </a:p>
        </p:txBody>
      </p:sp>
      <p:sp>
        <p:nvSpPr>
          <p:cNvPr id="63" name="PlaceHolder 9"/>
          <p:cNvSpPr>
            <a:spLocks noGrp="1"/>
          </p:cNvSpPr>
          <p:nvPr>
            <p:ph type="body"/>
          </p:nvPr>
        </p:nvSpPr>
        <p:spPr>
          <a:xfrm>
            <a:off x="1484280" y="2666880"/>
            <a:ext cx="10018440" cy="3123720"/>
          </a:xfrm>
          <a:prstGeom prst="rect">
            <a:avLst/>
          </a:prstGeom>
        </p:spPr>
        <p:txBody>
          <a:bodyPr anchor="ctr">
            <a:noAutofit/>
          </a:bodyPr>
          <a:p>
            <a:pPr marL="285840" indent="-285480">
              <a:lnSpc>
                <a:spcPct val="100000"/>
              </a:lnSpc>
              <a:spcBef>
                <a:spcPts val="479"/>
              </a:spcBef>
              <a:spcAft>
                <a:spcPts val="601"/>
              </a:spcAft>
              <a:buClr>
                <a:srgbClr val="1287c3"/>
              </a:buClr>
              <a:buSzPct val="145000"/>
              <a:buFont typeface="Arial"/>
              <a:buChar char="•"/>
            </a:pPr>
            <a:r>
              <a:rPr b="0" lang="en-US" sz="2400" spc="-1" strike="noStrike">
                <a:solidFill>
                  <a:srgbClr val="000000"/>
                </a:solidFill>
                <a:latin typeface="Corbel"/>
              </a:rPr>
              <a:t>Edit Master text styles</a:t>
            </a:r>
            <a:endParaRPr b="0" lang="en-US" sz="2400" spc="-1" strike="noStrike">
              <a:solidFill>
                <a:srgbClr val="000000"/>
              </a:solidFill>
              <a:latin typeface="Corbel"/>
            </a:endParaRPr>
          </a:p>
          <a:p>
            <a:pPr lvl="1" marL="743040" indent="-285480">
              <a:lnSpc>
                <a:spcPct val="100000"/>
              </a:lnSpc>
              <a:spcBef>
                <a:spcPts val="400"/>
              </a:spcBef>
              <a:spcAft>
                <a:spcPts val="601"/>
              </a:spcAft>
              <a:buClr>
                <a:srgbClr val="1287c3"/>
              </a:buClr>
              <a:buSzPct val="145000"/>
              <a:buFont typeface="Arial"/>
              <a:buChar char="•"/>
            </a:pPr>
            <a:r>
              <a:rPr b="0" lang="en-US" sz="2000" spc="-1" strike="noStrike">
                <a:solidFill>
                  <a:srgbClr val="000000"/>
                </a:solidFill>
                <a:latin typeface="Corbel"/>
              </a:rPr>
              <a:t>Second level</a:t>
            </a:r>
            <a:endParaRPr b="0" lang="en-US" sz="2000" spc="-1" strike="noStrike">
              <a:solidFill>
                <a:srgbClr val="000000"/>
              </a:solidFill>
              <a:latin typeface="Corbel"/>
            </a:endParaRPr>
          </a:p>
          <a:p>
            <a:pPr lvl="2" marL="1200240" indent="-285480">
              <a:lnSpc>
                <a:spcPct val="100000"/>
              </a:lnSpc>
              <a:spcBef>
                <a:spcPts val="360"/>
              </a:spcBef>
              <a:spcAft>
                <a:spcPts val="601"/>
              </a:spcAft>
              <a:buClr>
                <a:srgbClr val="1287c3"/>
              </a:buClr>
              <a:buSzPct val="145000"/>
              <a:buFont typeface="Arial"/>
              <a:buChar char="•"/>
            </a:pPr>
            <a:r>
              <a:rPr b="0" lang="en-US" sz="1800" spc="-1" strike="noStrike">
                <a:solidFill>
                  <a:srgbClr val="000000"/>
                </a:solidFill>
                <a:latin typeface="Corbel"/>
              </a:rPr>
              <a:t>Third level</a:t>
            </a:r>
            <a:endParaRPr b="0" lang="en-US" sz="1800" spc="-1" strike="noStrike">
              <a:solidFill>
                <a:srgbClr val="000000"/>
              </a:solidFill>
              <a:latin typeface="Corbel"/>
            </a:endParaRPr>
          </a:p>
          <a:p>
            <a:pPr lvl="3" marL="1542960" indent="-171000">
              <a:lnSpc>
                <a:spcPct val="100000"/>
              </a:lnSpc>
              <a:spcBef>
                <a:spcPts val="320"/>
              </a:spcBef>
              <a:spcAft>
                <a:spcPts val="601"/>
              </a:spcAft>
              <a:buClr>
                <a:srgbClr val="1287c3"/>
              </a:buClr>
              <a:buSzPct val="145000"/>
              <a:buFont typeface="Arial"/>
              <a:buChar char="•"/>
            </a:pPr>
            <a:r>
              <a:rPr b="0" lang="en-US" sz="1600" spc="-1" strike="noStrike">
                <a:solidFill>
                  <a:srgbClr val="000000"/>
                </a:solidFill>
                <a:latin typeface="Corbel"/>
              </a:rPr>
              <a:t>Fourth level</a:t>
            </a:r>
            <a:endParaRPr b="0" lang="en-US" sz="1600" spc="-1" strike="noStrike">
              <a:solidFill>
                <a:srgbClr val="000000"/>
              </a:solidFill>
              <a:latin typeface="Corbel"/>
            </a:endParaRPr>
          </a:p>
          <a:p>
            <a:pPr lvl="4" marL="2000160" indent="-171000">
              <a:lnSpc>
                <a:spcPct val="100000"/>
              </a:lnSpc>
              <a:spcBef>
                <a:spcPts val="281"/>
              </a:spcBef>
              <a:spcAft>
                <a:spcPts val="601"/>
              </a:spcAft>
              <a:buClr>
                <a:srgbClr val="1287c3"/>
              </a:buClr>
              <a:buSzPct val="145000"/>
              <a:buFont typeface="Arial"/>
              <a:buChar char="•"/>
            </a:pPr>
            <a:r>
              <a:rPr b="0" lang="en-US" sz="1400" spc="-1" strike="noStrike">
                <a:solidFill>
                  <a:srgbClr val="000000"/>
                </a:solidFill>
                <a:latin typeface="Corbel"/>
              </a:rPr>
              <a:t>Fifth level</a:t>
            </a:r>
            <a:endParaRPr b="0" lang="en-US" sz="1400" spc="-1" strike="noStrike">
              <a:solidFill>
                <a:srgbClr val="000000"/>
              </a:solidFill>
              <a:latin typeface="Corbel"/>
            </a:endParaRPr>
          </a:p>
        </p:txBody>
      </p:sp>
      <p:sp>
        <p:nvSpPr>
          <p:cNvPr id="64" name="PlaceHolder 10"/>
          <p:cNvSpPr>
            <a:spLocks noGrp="1"/>
          </p:cNvSpPr>
          <p:nvPr>
            <p:ph type="dt"/>
          </p:nvPr>
        </p:nvSpPr>
        <p:spPr>
          <a:xfrm>
            <a:off x="9732600" y="5883120"/>
            <a:ext cx="1142640" cy="364680"/>
          </a:xfrm>
          <a:prstGeom prst="rect">
            <a:avLst/>
          </a:prstGeom>
        </p:spPr>
        <p:txBody>
          <a:bodyPr anchor="ctr">
            <a:noAutofit/>
          </a:bodyPr>
          <a:p>
            <a:pPr algn="r">
              <a:lnSpc>
                <a:spcPct val="100000"/>
              </a:lnSpc>
            </a:pPr>
            <a:fld id="{9CDA2CAC-3BB0-4278-8EEF-EA49D5034AAD}" type="datetime">
              <a:rPr b="0" lang="en-US" sz="1000" spc="-1" strike="noStrike">
                <a:solidFill>
                  <a:srgbClr val="000000"/>
                </a:solidFill>
                <a:latin typeface="Corbel"/>
              </a:rPr>
              <a:t>10/14/19</a:t>
            </a:fld>
            <a:endParaRPr b="0" lang="en-US" sz="1000" spc="-1" strike="noStrike">
              <a:latin typeface="Times New Roman"/>
            </a:endParaRPr>
          </a:p>
        </p:txBody>
      </p:sp>
      <p:sp>
        <p:nvSpPr>
          <p:cNvPr id="65" name="PlaceHolder 11"/>
          <p:cNvSpPr>
            <a:spLocks noGrp="1"/>
          </p:cNvSpPr>
          <p:nvPr>
            <p:ph type="ftr"/>
          </p:nvPr>
        </p:nvSpPr>
        <p:spPr>
          <a:xfrm>
            <a:off x="2572200" y="5883120"/>
            <a:ext cx="7083720" cy="364680"/>
          </a:xfrm>
          <a:prstGeom prst="rect">
            <a:avLst/>
          </a:prstGeom>
        </p:spPr>
        <p:txBody>
          <a:bodyPr anchor="ctr">
            <a:noAutofit/>
          </a:bodyPr>
          <a:p>
            <a:endParaRPr b="0" lang="en-US" sz="2400" spc="-1" strike="noStrike">
              <a:latin typeface="Times New Roman"/>
            </a:endParaRPr>
          </a:p>
        </p:txBody>
      </p:sp>
      <p:sp>
        <p:nvSpPr>
          <p:cNvPr id="66" name="PlaceHolder 12"/>
          <p:cNvSpPr>
            <a:spLocks noGrp="1"/>
          </p:cNvSpPr>
          <p:nvPr>
            <p:ph type="sldNum"/>
          </p:nvPr>
        </p:nvSpPr>
        <p:spPr>
          <a:xfrm>
            <a:off x="10951920" y="5867280"/>
            <a:ext cx="550800" cy="364680"/>
          </a:xfrm>
          <a:prstGeom prst="rect">
            <a:avLst/>
          </a:prstGeom>
        </p:spPr>
        <p:txBody>
          <a:bodyPr anchor="ctr">
            <a:noAutofit/>
          </a:bodyPr>
          <a:p>
            <a:pPr algn="r">
              <a:lnSpc>
                <a:spcPct val="100000"/>
              </a:lnSpc>
            </a:pPr>
            <a:fld id="{4B9B92FC-9368-413F-BE78-8DFC8DE0C44A}" type="slidenum">
              <a:rPr b="0" lang="en-US" sz="1000" spc="-1" strike="noStrike">
                <a:solidFill>
                  <a:srgbClr val="000000"/>
                </a:solidFill>
                <a:latin typeface="Corbel"/>
              </a:rPr>
              <a:t>&lt;number&gt;</a:t>
            </a:fld>
            <a:endParaRPr b="0" lang="en-US" sz="10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png"/><Relationship Id="rId3"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hyperlink" Target="https://hrdailyadvisor.blr.com/2019/09/30/eeoc-extends-eeo-1-component-2-deadline/" TargetMode="External"/><Relationship Id="rId2" Type="http://schemas.openxmlformats.org/officeDocument/2006/relationships/hyperlink" Target="https://www.dol.gov/newsroom/releases/whd/whd20190924" TargetMode="External"/><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TextShape 1"/>
          <p:cNvSpPr txBox="1"/>
          <p:nvPr/>
        </p:nvSpPr>
        <p:spPr>
          <a:xfrm>
            <a:off x="1216080" y="1380240"/>
            <a:ext cx="10286640" cy="2615760"/>
          </a:xfrm>
          <a:prstGeom prst="rect">
            <a:avLst/>
          </a:prstGeom>
          <a:noFill/>
          <a:ln>
            <a:noFill/>
          </a:ln>
        </p:spPr>
        <p:txBody>
          <a:bodyPr anchor="b">
            <a:normAutofit fontScale="55000"/>
          </a:bodyPr>
          <a:p>
            <a:pPr algn="r">
              <a:lnSpc>
                <a:spcPct val="100000"/>
              </a:lnSpc>
            </a:pPr>
            <a:r>
              <a:rPr b="1" lang="en-US" sz="6000" spc="-1" strike="noStrike">
                <a:solidFill>
                  <a:srgbClr val="000000"/>
                </a:solidFill>
                <a:latin typeface="Perpetua"/>
              </a:rPr>
              <a:t>Diversity &amp; Conflict in the Workplace </a:t>
            </a:r>
            <a:br/>
            <a:r>
              <a:rPr b="1" lang="en-US" sz="4400" spc="-1" strike="noStrike">
                <a:solidFill>
                  <a:srgbClr val="000000"/>
                </a:solidFill>
                <a:latin typeface="Perpetua"/>
              </a:rPr>
              <a:t>by David B. Newman &amp; Lisa Hammer</a:t>
            </a:r>
            <a:endParaRPr b="0" lang="en-US" sz="4400" spc="-1" strike="noStrike">
              <a:solidFill>
                <a:srgbClr val="000000"/>
              </a:solidFill>
              <a:latin typeface="Corbel"/>
            </a:endParaRPr>
          </a:p>
        </p:txBody>
      </p:sp>
      <p:sp>
        <p:nvSpPr>
          <p:cNvPr id="104" name="TextShape 2"/>
          <p:cNvSpPr txBox="1"/>
          <p:nvPr/>
        </p:nvSpPr>
        <p:spPr>
          <a:xfrm>
            <a:off x="4515480" y="3996360"/>
            <a:ext cx="6987240" cy="1388160"/>
          </a:xfrm>
          <a:prstGeom prst="rect">
            <a:avLst/>
          </a:prstGeom>
          <a:noFill/>
          <a:ln>
            <a:noFill/>
          </a:ln>
        </p:spPr>
        <p:txBody>
          <a:bodyPr>
            <a:noAutofit/>
          </a:bodyPr>
          <a:p>
            <a:pPr algn="r">
              <a:lnSpc>
                <a:spcPct val="100000"/>
              </a:lnSpc>
              <a:spcBef>
                <a:spcPts val="641"/>
              </a:spcBef>
              <a:spcAft>
                <a:spcPts val="601"/>
              </a:spcAft>
            </a:pPr>
            <a:r>
              <a:rPr b="0" lang="en-US" sz="3200" spc="-1" strike="noStrike">
                <a:solidFill>
                  <a:srgbClr val="000000"/>
                </a:solidFill>
                <a:latin typeface="Franklin Gothic Book"/>
              </a:rPr>
              <a:t>October 9</a:t>
            </a:r>
            <a:r>
              <a:rPr b="0" lang="en-US" sz="3200" spc="-1" strike="noStrike" baseline="30000">
                <a:solidFill>
                  <a:srgbClr val="000000"/>
                </a:solidFill>
                <a:latin typeface="Franklin Gothic Book"/>
              </a:rPr>
              <a:t>th</a:t>
            </a:r>
            <a:r>
              <a:rPr b="0" lang="en-US" sz="3200" spc="-1" strike="noStrike">
                <a:solidFill>
                  <a:srgbClr val="000000"/>
                </a:solidFill>
                <a:latin typeface="Franklin Gothic Book"/>
              </a:rPr>
              <a:t>, 2019</a:t>
            </a:r>
            <a:endParaRPr b="0" lang="en-US" sz="3200" spc="-1" strike="noStrike">
              <a:latin typeface="Arial"/>
            </a:endParaRPr>
          </a:p>
          <a:p>
            <a:pPr algn="r">
              <a:lnSpc>
                <a:spcPct val="100000"/>
              </a:lnSpc>
              <a:spcBef>
                <a:spcPts val="420"/>
              </a:spcBef>
              <a:spcAft>
                <a:spcPts val="601"/>
              </a:spcAft>
            </a:pPr>
            <a:endParaRPr b="0" lang="en-US" sz="3200" spc="-1" strike="noStrike">
              <a:latin typeface="Arial"/>
            </a:endParaRPr>
          </a:p>
        </p:txBody>
      </p:sp>
      <p:pic>
        <p:nvPicPr>
          <p:cNvPr id="105" name="Picture 2" descr=""/>
          <p:cNvPicPr/>
          <p:nvPr/>
        </p:nvPicPr>
        <p:blipFill>
          <a:blip r:embed="rId1"/>
          <a:stretch/>
        </p:blipFill>
        <p:spPr>
          <a:xfrm>
            <a:off x="8382600" y="5767200"/>
            <a:ext cx="3809160" cy="1090440"/>
          </a:xfrm>
          <a:prstGeom prst="rect">
            <a:avLst/>
          </a:prstGeom>
          <a:ln>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TextShape 1"/>
          <p:cNvSpPr txBox="1"/>
          <p:nvPr/>
        </p:nvSpPr>
        <p:spPr>
          <a:xfrm>
            <a:off x="1484280" y="165240"/>
            <a:ext cx="10018440" cy="1857600"/>
          </a:xfrm>
          <a:prstGeom prst="rect">
            <a:avLst/>
          </a:prstGeom>
          <a:noFill/>
          <a:ln>
            <a:noFill/>
          </a:ln>
        </p:spPr>
        <p:txBody>
          <a:bodyPr anchor="ctr">
            <a:noAutofit/>
          </a:bodyPr>
          <a:p>
            <a:pPr algn="ctr">
              <a:lnSpc>
                <a:spcPct val="100000"/>
              </a:lnSpc>
            </a:pPr>
            <a:r>
              <a:rPr b="1" i="1" lang="en-US" sz="4800" spc="-1" strike="noStrike">
                <a:solidFill>
                  <a:srgbClr val="000000"/>
                </a:solidFill>
                <a:latin typeface="Perpetua"/>
              </a:rPr>
              <a:t>Diversity and Conflict in the Workplace</a:t>
            </a:r>
            <a:br/>
            <a:r>
              <a:rPr b="1" lang="en-US" sz="2800" spc="-1" strike="noStrike">
                <a:solidFill>
                  <a:srgbClr val="000000"/>
                </a:solidFill>
                <a:latin typeface="Perpetua"/>
              </a:rPr>
              <a:t>Presented by David B. Newman &amp; Lisa Hammer</a:t>
            </a:r>
            <a:endParaRPr b="0" lang="en-US" sz="2800" spc="-1" strike="noStrike">
              <a:solidFill>
                <a:srgbClr val="000000"/>
              </a:solidFill>
              <a:latin typeface="Corbel"/>
            </a:endParaRPr>
          </a:p>
        </p:txBody>
      </p:sp>
      <p:pic>
        <p:nvPicPr>
          <p:cNvPr id="122" name="Picture 3" descr=""/>
          <p:cNvPicPr/>
          <p:nvPr/>
        </p:nvPicPr>
        <p:blipFill>
          <a:blip r:embed="rId1"/>
          <a:stretch/>
        </p:blipFill>
        <p:spPr>
          <a:xfrm>
            <a:off x="10561320" y="5623560"/>
            <a:ext cx="1630440" cy="1234080"/>
          </a:xfrm>
          <a:prstGeom prst="rect">
            <a:avLst/>
          </a:prstGeom>
          <a:ln>
            <a:noFill/>
          </a:ln>
        </p:spPr>
      </p:pic>
      <p:pic>
        <p:nvPicPr>
          <p:cNvPr id="123" name="Picture 2" descr=""/>
          <p:cNvPicPr/>
          <p:nvPr/>
        </p:nvPicPr>
        <p:blipFill>
          <a:blip r:embed="rId2"/>
          <a:stretch/>
        </p:blipFill>
        <p:spPr>
          <a:xfrm>
            <a:off x="3574080" y="2111760"/>
            <a:ext cx="5839200" cy="3915000"/>
          </a:xfrm>
          <a:prstGeom prst="rect">
            <a:avLst/>
          </a:prstGeom>
          <a:ln>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Shape 1"/>
          <p:cNvSpPr txBox="1"/>
          <p:nvPr/>
        </p:nvSpPr>
        <p:spPr>
          <a:xfrm>
            <a:off x="1558440" y="442440"/>
            <a:ext cx="9944280" cy="257400"/>
          </a:xfrm>
          <a:prstGeom prst="rect">
            <a:avLst/>
          </a:prstGeom>
          <a:noFill/>
          <a:ln>
            <a:noFill/>
          </a:ln>
        </p:spPr>
        <p:txBody>
          <a:bodyPr anchor="ctr">
            <a:noAutofit/>
          </a:bodyPr>
          <a:p>
            <a:pPr>
              <a:lnSpc>
                <a:spcPct val="100000"/>
              </a:lnSpc>
            </a:pPr>
            <a:r>
              <a:rPr b="1" lang="en-US" sz="2800" spc="-1" strike="noStrike">
                <a:solidFill>
                  <a:srgbClr val="000000"/>
                </a:solidFill>
                <a:latin typeface="Corbel"/>
              </a:rPr>
              <a:t>David B. Newman, PMP, PMI-ACP, SPHR, ITIL</a:t>
            </a:r>
            <a:endParaRPr b="0" lang="en-US" sz="2800" spc="-1" strike="noStrike">
              <a:solidFill>
                <a:srgbClr val="000000"/>
              </a:solidFill>
              <a:latin typeface="Corbel"/>
            </a:endParaRPr>
          </a:p>
        </p:txBody>
      </p:sp>
      <p:sp>
        <p:nvSpPr>
          <p:cNvPr id="125" name="TextShape 2"/>
          <p:cNvSpPr txBox="1"/>
          <p:nvPr/>
        </p:nvSpPr>
        <p:spPr>
          <a:xfrm>
            <a:off x="2081880" y="817200"/>
            <a:ext cx="9420840" cy="5972400"/>
          </a:xfrm>
          <a:prstGeom prst="rect">
            <a:avLst/>
          </a:prstGeom>
          <a:noFill/>
          <a:ln>
            <a:noFill/>
          </a:ln>
        </p:spPr>
        <p:txBody>
          <a:bodyPr anchor="ctr">
            <a:normAutofit fontScale="41000"/>
          </a:bodyPr>
          <a:p>
            <a:pPr>
              <a:lnSpc>
                <a:spcPct val="100000"/>
              </a:lnSpc>
              <a:spcBef>
                <a:spcPts val="641"/>
              </a:spcBef>
              <a:spcAft>
                <a:spcPts val="601"/>
              </a:spcAft>
            </a:pPr>
            <a:r>
              <a:rPr b="0" lang="en-US" sz="3200" spc="-1" strike="noStrike">
                <a:solidFill>
                  <a:srgbClr val="000000"/>
                </a:solidFill>
                <a:latin typeface="Corbel"/>
              </a:rPr>
              <a:t>David B. Newman has over 30 years of experience and holds a Master’s degree in Technical Management from Johns Hopkins University. He has a diversified background in engineering and product development, is a certified trainer for leadership seminars, and loves to share his experience and extensive background with others. Project teams have excelled under his leadership as he has emphasized that the key to building a high-performance team is to integrate management skills with a collaborative philosophy to influence and motivate teams. </a:t>
            </a:r>
            <a:endParaRPr b="0" lang="en-US" sz="3200" spc="-1" strike="noStrike">
              <a:solidFill>
                <a:srgbClr val="000000"/>
              </a:solidFill>
              <a:latin typeface="Corbel"/>
            </a:endParaRPr>
          </a:p>
          <a:p>
            <a:pPr>
              <a:lnSpc>
                <a:spcPct val="100000"/>
              </a:lnSpc>
              <a:spcBef>
                <a:spcPts val="641"/>
              </a:spcBef>
              <a:spcAft>
                <a:spcPts val="601"/>
              </a:spcAft>
            </a:pPr>
            <a:br/>
            <a:r>
              <a:rPr b="0" lang="en-US" sz="3200" spc="-1" strike="noStrike">
                <a:solidFill>
                  <a:srgbClr val="000000"/>
                </a:solidFill>
                <a:latin typeface="Corbel"/>
              </a:rPr>
              <a:t>Audiences eagerly engage with David’s interactive presentation style. Through a mix of personal experience, hands-on activities and touches of PMBOK® Guide formality, David’s workshops are entertaining and educational. His passion and humor make his workshops fun while his focus on results drives attendees to reach for practical solutions to real challenges. </a:t>
            </a:r>
            <a:endParaRPr b="0" lang="en-US" sz="3200" spc="-1" strike="noStrike">
              <a:solidFill>
                <a:srgbClr val="000000"/>
              </a:solidFill>
              <a:latin typeface="Corbel"/>
            </a:endParaRPr>
          </a:p>
          <a:p>
            <a:pPr>
              <a:lnSpc>
                <a:spcPct val="100000"/>
              </a:lnSpc>
              <a:spcBef>
                <a:spcPts val="641"/>
              </a:spcBef>
              <a:spcAft>
                <a:spcPts val="601"/>
              </a:spcAft>
            </a:pPr>
            <a:br/>
            <a:r>
              <a:rPr b="0" lang="en-US" sz="3200" spc="-1" strike="noStrike">
                <a:solidFill>
                  <a:srgbClr val="000000"/>
                </a:solidFill>
                <a:latin typeface="Corbel"/>
              </a:rPr>
              <a:t>David has been selected to present multiple courses for PMI SeminarsWorld®, a series of professional seminars, which are held annually in various cities throughout the United States and internationally. </a:t>
            </a:r>
            <a:endParaRPr b="0" lang="en-US" sz="3200" spc="-1" strike="noStrike">
              <a:solidFill>
                <a:srgbClr val="000000"/>
              </a:solidFill>
              <a:latin typeface="Corbel"/>
            </a:endParaRPr>
          </a:p>
          <a:p>
            <a:pPr>
              <a:lnSpc>
                <a:spcPct val="100000"/>
              </a:lnSpc>
              <a:spcBef>
                <a:spcPts val="641"/>
              </a:spcBef>
              <a:spcAft>
                <a:spcPts val="601"/>
              </a:spcAft>
            </a:pPr>
            <a:endParaRPr b="0" lang="en-US" sz="3200" spc="-1" strike="noStrike">
              <a:solidFill>
                <a:srgbClr val="000000"/>
              </a:solidFill>
              <a:latin typeface="Corbe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TextShape 1"/>
          <p:cNvSpPr txBox="1"/>
          <p:nvPr/>
        </p:nvSpPr>
        <p:spPr>
          <a:xfrm>
            <a:off x="1558440" y="442440"/>
            <a:ext cx="9944280" cy="257400"/>
          </a:xfrm>
          <a:prstGeom prst="rect">
            <a:avLst/>
          </a:prstGeom>
          <a:noFill/>
          <a:ln>
            <a:noFill/>
          </a:ln>
        </p:spPr>
        <p:txBody>
          <a:bodyPr anchor="ctr">
            <a:noAutofit/>
          </a:bodyPr>
          <a:p>
            <a:pPr>
              <a:lnSpc>
                <a:spcPct val="100000"/>
              </a:lnSpc>
            </a:pPr>
            <a:r>
              <a:rPr b="1" lang="en-US" sz="2800" spc="-1" strike="noStrike">
                <a:solidFill>
                  <a:srgbClr val="000000"/>
                </a:solidFill>
                <a:latin typeface="Corbel"/>
              </a:rPr>
              <a:t>Lisa Hammer, PMP</a:t>
            </a:r>
            <a:endParaRPr b="0" lang="en-US" sz="2800" spc="-1" strike="noStrike">
              <a:solidFill>
                <a:srgbClr val="000000"/>
              </a:solidFill>
              <a:latin typeface="Corbel"/>
            </a:endParaRPr>
          </a:p>
        </p:txBody>
      </p:sp>
      <p:sp>
        <p:nvSpPr>
          <p:cNvPr id="127" name="TextShape 2"/>
          <p:cNvSpPr txBox="1"/>
          <p:nvPr/>
        </p:nvSpPr>
        <p:spPr>
          <a:xfrm>
            <a:off x="2081880" y="817200"/>
            <a:ext cx="9420840" cy="5972400"/>
          </a:xfrm>
          <a:prstGeom prst="rect">
            <a:avLst/>
          </a:prstGeom>
          <a:noFill/>
          <a:ln>
            <a:noFill/>
          </a:ln>
        </p:spPr>
        <p:txBody>
          <a:bodyPr anchor="ctr">
            <a:normAutofit fontScale="28000"/>
          </a:bodyPr>
          <a:p>
            <a:pPr>
              <a:lnSpc>
                <a:spcPct val="100000"/>
              </a:lnSpc>
              <a:spcBef>
                <a:spcPts val="641"/>
              </a:spcBef>
              <a:spcAft>
                <a:spcPts val="601"/>
              </a:spcAft>
            </a:pPr>
            <a:r>
              <a:rPr b="0" lang="en-US" sz="3200" spc="-1" strike="noStrike">
                <a:solidFill>
                  <a:srgbClr val="000000"/>
                </a:solidFill>
                <a:latin typeface="Corbel"/>
              </a:rPr>
              <a:t>Lisa Hammer has more than 30years of experience, specializing in project management and staff development for both large and small firms. She has managed the implementation of several multi-million-dollar programs, which included coordination of staff, consultants and subcontractors to achieve client goals while maintaining budget and cost controls across all activities. Her executive career has been highlighted by a broad range of qualifications, including proven leadership and analytical skills, collaboration with outside groups, along with a reputation for accountability, flexibility, and resourcefulness. </a:t>
            </a:r>
            <a:endParaRPr b="0" lang="en-US" sz="3200" spc="-1" strike="noStrike">
              <a:solidFill>
                <a:srgbClr val="000000"/>
              </a:solidFill>
              <a:latin typeface="Corbel"/>
            </a:endParaRPr>
          </a:p>
          <a:p>
            <a:pPr>
              <a:lnSpc>
                <a:spcPct val="100000"/>
              </a:lnSpc>
              <a:spcBef>
                <a:spcPts val="641"/>
              </a:spcBef>
              <a:spcAft>
                <a:spcPts val="601"/>
              </a:spcAft>
            </a:pPr>
            <a:br/>
            <a:r>
              <a:rPr b="0" lang="en-US" sz="3200" spc="-1" strike="noStrike">
                <a:solidFill>
                  <a:srgbClr val="000000"/>
                </a:solidFill>
                <a:latin typeface="Corbel"/>
              </a:rPr>
              <a:t>Lisa continues to be a Project Management practitioner, working with clients to improve their ability to execute against demanding deliverables in dynamic environments. Her client base includes many state and local agencies, non-profits and as well as public and private companies. Lisa understands that people who are satisfied with their employment experience are more engaged, which leads to improved quality, productivity and happiness. Her passion for professionalism shines through in her presentations on a wide range of project management topics. Using her broad and in-depth field experience she not only stands behind her training, she expects success!</a:t>
            </a:r>
            <a:endParaRPr b="0" lang="en-US" sz="3200" spc="-1" strike="noStrike">
              <a:solidFill>
                <a:srgbClr val="000000"/>
              </a:solidFill>
              <a:latin typeface="Corbel"/>
            </a:endParaRPr>
          </a:p>
          <a:p>
            <a:pPr>
              <a:lnSpc>
                <a:spcPct val="100000"/>
              </a:lnSpc>
              <a:spcBef>
                <a:spcPts val="641"/>
              </a:spcBef>
              <a:spcAft>
                <a:spcPts val="601"/>
              </a:spcAft>
            </a:pPr>
            <a:br/>
            <a:r>
              <a:rPr b="0" lang="en-US" sz="3200" spc="-1" strike="noStrike">
                <a:solidFill>
                  <a:srgbClr val="000000"/>
                </a:solidFill>
                <a:latin typeface="Corbel"/>
              </a:rPr>
              <a:t>Lisa has been selected to present multiple courses for PMI SeminarsWorld®, a series of professional seminars, which are held annually in various cities throughout the United States and internationally.</a:t>
            </a:r>
            <a:endParaRPr b="0" lang="en-US" sz="3200" spc="-1" strike="noStrike">
              <a:solidFill>
                <a:srgbClr val="000000"/>
              </a:solidFill>
              <a:latin typeface="Corbel"/>
            </a:endParaRPr>
          </a:p>
          <a:p>
            <a:pPr>
              <a:lnSpc>
                <a:spcPct val="100000"/>
              </a:lnSpc>
              <a:spcBef>
                <a:spcPts val="641"/>
              </a:spcBef>
              <a:spcAft>
                <a:spcPts val="601"/>
              </a:spcAft>
            </a:pPr>
            <a:endParaRPr b="0" lang="en-US" sz="3200" spc="-1" strike="noStrike">
              <a:solidFill>
                <a:srgbClr val="000000"/>
              </a:solidFill>
              <a:latin typeface="Corbe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TextShape 1"/>
          <p:cNvSpPr txBox="1"/>
          <p:nvPr/>
        </p:nvSpPr>
        <p:spPr>
          <a:xfrm>
            <a:off x="1484280" y="2666880"/>
            <a:ext cx="10018440" cy="3840480"/>
          </a:xfrm>
          <a:prstGeom prst="rect">
            <a:avLst/>
          </a:prstGeom>
          <a:noFill/>
          <a:ln>
            <a:noFill/>
          </a:ln>
        </p:spPr>
        <p:txBody>
          <a:bodyPr anchor="ctr">
            <a:normAutofit/>
          </a:bodyPr>
          <a:p>
            <a:pPr algn="ctr">
              <a:lnSpc>
                <a:spcPct val="100000"/>
              </a:lnSpc>
              <a:spcBef>
                <a:spcPts val="561"/>
              </a:spcBef>
              <a:spcAft>
                <a:spcPts val="601"/>
              </a:spcAft>
            </a:pPr>
            <a:r>
              <a:rPr b="0" lang="en-US" sz="2800" spc="-1" strike="noStrike">
                <a:solidFill>
                  <a:srgbClr val="000000"/>
                </a:solidFill>
                <a:latin typeface="Corbel"/>
              </a:rPr>
              <a:t>David B. Newman and Lisa Hammer are co-founders and principals of Leadership Techniques, LLC. Specializing in leadership and project management training and consulting, their public speaking experience has been expanded to include workshops at PMI’s SeminarsWorld®. While often asked to intervene in challenging scenarios, they always try to inject positivity and happiness into the environment and look to reduce stress for employees while driving results for all stakeholders.</a:t>
            </a:r>
            <a:endParaRPr b="0" lang="en-US" sz="2800" spc="-1" strike="noStrike">
              <a:solidFill>
                <a:srgbClr val="000000"/>
              </a:solidFill>
              <a:latin typeface="Corbel"/>
            </a:endParaRPr>
          </a:p>
          <a:p>
            <a:pPr algn="ctr">
              <a:lnSpc>
                <a:spcPct val="100000"/>
              </a:lnSpc>
              <a:spcBef>
                <a:spcPts val="479"/>
              </a:spcBef>
              <a:spcAft>
                <a:spcPts val="601"/>
              </a:spcAft>
            </a:pPr>
            <a:endParaRPr b="0" lang="en-US" sz="2800" spc="-1" strike="noStrike">
              <a:solidFill>
                <a:srgbClr val="000000"/>
              </a:solidFill>
              <a:latin typeface="Corbel"/>
            </a:endParaRPr>
          </a:p>
        </p:txBody>
      </p:sp>
      <p:pic>
        <p:nvPicPr>
          <p:cNvPr id="129" name="Picture 7" descr=""/>
          <p:cNvPicPr/>
          <p:nvPr/>
        </p:nvPicPr>
        <p:blipFill>
          <a:blip r:embed="rId1"/>
          <a:stretch/>
        </p:blipFill>
        <p:spPr>
          <a:xfrm>
            <a:off x="2495160" y="573120"/>
            <a:ext cx="7201080" cy="1555920"/>
          </a:xfrm>
          <a:prstGeom prst="rect">
            <a:avLst/>
          </a:prstGeom>
          <a:ln>
            <a:noFill/>
          </a:ln>
          <a:effectLst>
            <a:outerShdw algn="tl" blurRad="292100" dir="2700000" dist="139498" rotWithShape="0">
              <a:srgbClr val="333333">
                <a:alpha val="65000"/>
              </a:srgbClr>
            </a:outerShdw>
          </a:effectLst>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TextShape 1"/>
          <p:cNvSpPr txBox="1"/>
          <p:nvPr/>
        </p:nvSpPr>
        <p:spPr>
          <a:xfrm>
            <a:off x="1484280" y="204120"/>
            <a:ext cx="10018440" cy="933480"/>
          </a:xfrm>
          <a:prstGeom prst="rect">
            <a:avLst/>
          </a:prstGeom>
          <a:noFill/>
          <a:ln>
            <a:noFill/>
          </a:ln>
        </p:spPr>
        <p:txBody>
          <a:bodyPr anchor="ctr">
            <a:normAutofit fontScale="80000"/>
          </a:bodyPr>
          <a:p>
            <a:pPr algn="ctr">
              <a:lnSpc>
                <a:spcPct val="100000"/>
              </a:lnSpc>
            </a:pPr>
            <a:r>
              <a:rPr b="1" lang="en-US" sz="5400" spc="-1" strike="noStrike">
                <a:solidFill>
                  <a:srgbClr val="000000"/>
                </a:solidFill>
                <a:latin typeface="Perpetua"/>
              </a:rPr>
              <a:t>Board of Directors – 2019</a:t>
            </a:r>
            <a:endParaRPr b="0" lang="en-US" sz="5400" spc="-1" strike="noStrike">
              <a:solidFill>
                <a:srgbClr val="000000"/>
              </a:solidFill>
              <a:latin typeface="Corbel"/>
            </a:endParaRPr>
          </a:p>
        </p:txBody>
      </p:sp>
      <p:sp>
        <p:nvSpPr>
          <p:cNvPr id="107" name="TextShape 2"/>
          <p:cNvSpPr txBox="1"/>
          <p:nvPr/>
        </p:nvSpPr>
        <p:spPr>
          <a:xfrm>
            <a:off x="2081880" y="1137960"/>
            <a:ext cx="9420840" cy="5719680"/>
          </a:xfrm>
          <a:prstGeom prst="rect">
            <a:avLst/>
          </a:prstGeom>
          <a:noFill/>
          <a:ln>
            <a:noFill/>
          </a:ln>
        </p:spPr>
        <p:txBody>
          <a:bodyPr anchor="ctr">
            <a:normAutofit fontScale="68000"/>
          </a:bodyPr>
          <a:p>
            <a:pPr marL="274320" indent="-273600">
              <a:lnSpc>
                <a:spcPct val="100000"/>
              </a:lnSpc>
              <a:spcBef>
                <a:spcPts val="581"/>
              </a:spcBef>
              <a:spcAft>
                <a:spcPts val="601"/>
              </a:spcAft>
              <a:buClr>
                <a:srgbClr val="d34817"/>
              </a:buClr>
              <a:buSzPct val="85000"/>
              <a:buFont typeface="Wingdings 2" charset="2"/>
              <a:buChar char=""/>
            </a:pPr>
            <a:r>
              <a:rPr b="1" i="1" lang="en-US" sz="2400" spc="-1" strike="noStrike">
                <a:solidFill>
                  <a:srgbClr val="000000"/>
                </a:solidFill>
                <a:latin typeface="Perpetua"/>
              </a:rPr>
              <a:t>President:  Harvey Ashworth, SPHR, SHRM-SCP</a:t>
            </a:r>
            <a:endParaRPr b="0" lang="en-US" sz="2400" spc="-1" strike="noStrike">
              <a:solidFill>
                <a:srgbClr val="000000"/>
              </a:solidFill>
              <a:latin typeface="Corbel"/>
            </a:endParaRPr>
          </a:p>
          <a:p>
            <a:pPr marL="274320" indent="-273600">
              <a:lnSpc>
                <a:spcPct val="100000"/>
              </a:lnSpc>
              <a:spcBef>
                <a:spcPts val="581"/>
              </a:spcBef>
              <a:spcAft>
                <a:spcPts val="601"/>
              </a:spcAft>
              <a:buClr>
                <a:srgbClr val="d34817"/>
              </a:buClr>
              <a:buSzPct val="85000"/>
              <a:buFont typeface="Wingdings 2" charset="2"/>
              <a:buChar char=""/>
            </a:pPr>
            <a:r>
              <a:rPr b="1" i="1" lang="en-US" sz="2400" spc="-1" strike="noStrike">
                <a:solidFill>
                  <a:srgbClr val="000000"/>
                </a:solidFill>
                <a:latin typeface="Perpetua"/>
              </a:rPr>
              <a:t>President Elect: Jesse Sites, SHRM-CP  </a:t>
            </a:r>
            <a:endParaRPr b="0" lang="en-US" sz="2400" spc="-1" strike="noStrike">
              <a:solidFill>
                <a:srgbClr val="000000"/>
              </a:solidFill>
              <a:latin typeface="Corbel"/>
            </a:endParaRPr>
          </a:p>
          <a:p>
            <a:pPr marL="274320" indent="-273600">
              <a:lnSpc>
                <a:spcPct val="100000"/>
              </a:lnSpc>
              <a:spcBef>
                <a:spcPts val="581"/>
              </a:spcBef>
              <a:spcAft>
                <a:spcPts val="601"/>
              </a:spcAft>
              <a:buClr>
                <a:srgbClr val="d34817"/>
              </a:buClr>
              <a:buSzPct val="85000"/>
              <a:buFont typeface="Wingdings 2" charset="2"/>
              <a:buChar char=""/>
            </a:pPr>
            <a:r>
              <a:rPr b="1" i="1" lang="en-US" sz="2400" spc="-1" strike="noStrike">
                <a:solidFill>
                  <a:srgbClr val="000000"/>
                </a:solidFill>
                <a:latin typeface="Perpetua"/>
              </a:rPr>
              <a:t>Treasurer: Wanda Bonfili</a:t>
            </a:r>
            <a:endParaRPr b="0" lang="en-US" sz="2400" spc="-1" strike="noStrike">
              <a:solidFill>
                <a:srgbClr val="000000"/>
              </a:solidFill>
              <a:latin typeface="Corbel"/>
            </a:endParaRPr>
          </a:p>
          <a:p>
            <a:pPr marL="274320" indent="-273600">
              <a:lnSpc>
                <a:spcPct val="100000"/>
              </a:lnSpc>
              <a:spcBef>
                <a:spcPts val="581"/>
              </a:spcBef>
              <a:spcAft>
                <a:spcPts val="601"/>
              </a:spcAft>
              <a:buClr>
                <a:srgbClr val="d34817"/>
              </a:buClr>
              <a:buSzPct val="85000"/>
              <a:buFont typeface="Wingdings 2" charset="2"/>
              <a:buChar char=""/>
            </a:pPr>
            <a:r>
              <a:rPr b="1" i="1" lang="en-US" sz="2400" spc="-1" strike="noStrike">
                <a:solidFill>
                  <a:srgbClr val="000000"/>
                </a:solidFill>
                <a:latin typeface="Perpetua"/>
              </a:rPr>
              <a:t>Secretary:  Lesley Hower, PHR, SHRM-CP </a:t>
            </a:r>
            <a:endParaRPr b="0" lang="en-US" sz="2400" spc="-1" strike="noStrike">
              <a:solidFill>
                <a:srgbClr val="000000"/>
              </a:solidFill>
              <a:latin typeface="Corbel"/>
            </a:endParaRPr>
          </a:p>
          <a:p>
            <a:pPr marL="274320" indent="-273600">
              <a:lnSpc>
                <a:spcPct val="100000"/>
              </a:lnSpc>
              <a:spcBef>
                <a:spcPts val="581"/>
              </a:spcBef>
              <a:spcAft>
                <a:spcPts val="601"/>
              </a:spcAft>
              <a:buClr>
                <a:srgbClr val="d34817"/>
              </a:buClr>
              <a:buSzPct val="85000"/>
              <a:buFont typeface="Wingdings 2" charset="2"/>
              <a:buChar char=""/>
            </a:pPr>
            <a:r>
              <a:rPr b="1" i="1" lang="en-US" sz="2400" spc="-1" strike="noStrike">
                <a:solidFill>
                  <a:srgbClr val="000000"/>
                </a:solidFill>
                <a:latin typeface="Perpetua"/>
              </a:rPr>
              <a:t>Past President &amp; Certification Chair: Justin Ruble, SPHR, SHRM-SCP </a:t>
            </a:r>
            <a:endParaRPr b="0" lang="en-US" sz="2400" spc="-1" strike="noStrike">
              <a:solidFill>
                <a:srgbClr val="000000"/>
              </a:solidFill>
              <a:latin typeface="Corbel"/>
            </a:endParaRPr>
          </a:p>
          <a:p>
            <a:pPr marL="274320" indent="-273600">
              <a:lnSpc>
                <a:spcPct val="100000"/>
              </a:lnSpc>
              <a:spcBef>
                <a:spcPts val="581"/>
              </a:spcBef>
              <a:spcAft>
                <a:spcPts val="601"/>
              </a:spcAft>
              <a:buClr>
                <a:srgbClr val="d34817"/>
              </a:buClr>
              <a:buSzPct val="85000"/>
              <a:buFont typeface="Wingdings 2" charset="2"/>
              <a:buChar char=""/>
            </a:pPr>
            <a:r>
              <a:rPr b="1" i="1" lang="en-US" sz="2400" spc="-1" strike="noStrike">
                <a:solidFill>
                  <a:srgbClr val="000000"/>
                </a:solidFill>
                <a:latin typeface="Perpetua"/>
              </a:rPr>
              <a:t>College Relations Chair:  Pat Hubbard </a:t>
            </a:r>
            <a:endParaRPr b="0" lang="en-US" sz="2400" spc="-1" strike="noStrike">
              <a:solidFill>
                <a:srgbClr val="000000"/>
              </a:solidFill>
              <a:latin typeface="Corbel"/>
            </a:endParaRPr>
          </a:p>
          <a:p>
            <a:pPr marL="274320" indent="-273600">
              <a:lnSpc>
                <a:spcPct val="100000"/>
              </a:lnSpc>
              <a:spcBef>
                <a:spcPts val="581"/>
              </a:spcBef>
              <a:spcAft>
                <a:spcPts val="601"/>
              </a:spcAft>
              <a:buClr>
                <a:srgbClr val="d34817"/>
              </a:buClr>
              <a:buSzPct val="85000"/>
              <a:buFont typeface="Wingdings 2" charset="2"/>
              <a:buChar char=""/>
            </a:pPr>
            <a:r>
              <a:rPr b="1" i="1" lang="en-US" sz="2400" spc="-1" strike="noStrike">
                <a:solidFill>
                  <a:srgbClr val="000000"/>
                </a:solidFill>
                <a:latin typeface="Perpetua"/>
              </a:rPr>
              <a:t> </a:t>
            </a:r>
            <a:r>
              <a:rPr b="1" i="1" lang="en-US" sz="2400" spc="-1" strike="noStrike">
                <a:solidFill>
                  <a:srgbClr val="000000"/>
                </a:solidFill>
                <a:latin typeface="Perpetua"/>
              </a:rPr>
              <a:t>Communications Chair:  </a:t>
            </a:r>
            <a:r>
              <a:rPr b="1" i="1" lang="en-US" sz="2400" spc="-1" strike="noStrike">
                <a:solidFill>
                  <a:srgbClr val="ff0000"/>
                </a:solidFill>
                <a:latin typeface="Perpetua"/>
              </a:rPr>
              <a:t>OPEN </a:t>
            </a:r>
            <a:endParaRPr b="0" lang="en-US" sz="2400" spc="-1" strike="noStrike">
              <a:solidFill>
                <a:srgbClr val="000000"/>
              </a:solidFill>
              <a:latin typeface="Corbel"/>
            </a:endParaRPr>
          </a:p>
          <a:p>
            <a:pPr marL="274320" indent="-273600">
              <a:lnSpc>
                <a:spcPct val="100000"/>
              </a:lnSpc>
              <a:spcBef>
                <a:spcPts val="581"/>
              </a:spcBef>
              <a:spcAft>
                <a:spcPts val="601"/>
              </a:spcAft>
              <a:buClr>
                <a:srgbClr val="d34817"/>
              </a:buClr>
              <a:buSzPct val="85000"/>
              <a:buFont typeface="Wingdings 2" charset="2"/>
              <a:buChar char=""/>
            </a:pPr>
            <a:r>
              <a:rPr b="1" i="1" lang="en-US" sz="2400" spc="-1" strike="noStrike">
                <a:solidFill>
                  <a:srgbClr val="000000"/>
                </a:solidFill>
                <a:latin typeface="Perpetua"/>
              </a:rPr>
              <a:t>Membership Chair:  </a:t>
            </a:r>
            <a:r>
              <a:rPr b="1" i="1" lang="en-US" sz="2400" spc="-1" strike="noStrike">
                <a:solidFill>
                  <a:srgbClr val="ff0000"/>
                </a:solidFill>
                <a:latin typeface="Perpetua"/>
              </a:rPr>
              <a:t>OPEN </a:t>
            </a:r>
            <a:endParaRPr b="0" lang="en-US" sz="2400" spc="-1" strike="noStrike">
              <a:solidFill>
                <a:srgbClr val="000000"/>
              </a:solidFill>
              <a:latin typeface="Corbel"/>
            </a:endParaRPr>
          </a:p>
          <a:p>
            <a:pPr marL="274320" indent="-273600">
              <a:lnSpc>
                <a:spcPct val="100000"/>
              </a:lnSpc>
              <a:spcBef>
                <a:spcPts val="581"/>
              </a:spcBef>
              <a:spcAft>
                <a:spcPts val="601"/>
              </a:spcAft>
              <a:buClr>
                <a:srgbClr val="d34817"/>
              </a:buClr>
              <a:buSzPct val="85000"/>
              <a:buFont typeface="Wingdings 2" charset="2"/>
              <a:buChar char=""/>
            </a:pPr>
            <a:r>
              <a:rPr b="1" i="1" lang="en-US" sz="2400" spc="-1" strike="noStrike">
                <a:solidFill>
                  <a:srgbClr val="000000"/>
                </a:solidFill>
                <a:latin typeface="Perpetua"/>
              </a:rPr>
              <a:t>Member Liaison: Hanna Kenney, SHRM-CP</a:t>
            </a:r>
            <a:endParaRPr b="0" lang="en-US" sz="2400" spc="-1" strike="noStrike">
              <a:solidFill>
                <a:srgbClr val="000000"/>
              </a:solidFill>
              <a:latin typeface="Corbel"/>
            </a:endParaRPr>
          </a:p>
          <a:p>
            <a:pPr marL="274320" indent="-273600">
              <a:lnSpc>
                <a:spcPct val="100000"/>
              </a:lnSpc>
              <a:spcBef>
                <a:spcPts val="581"/>
              </a:spcBef>
              <a:spcAft>
                <a:spcPts val="601"/>
              </a:spcAft>
              <a:buClr>
                <a:srgbClr val="d34817"/>
              </a:buClr>
              <a:buSzPct val="85000"/>
              <a:buFont typeface="Wingdings 2" charset="2"/>
              <a:buChar char=""/>
            </a:pPr>
            <a:r>
              <a:rPr b="1" i="1" lang="en-US" sz="2400" spc="-1" strike="noStrike">
                <a:solidFill>
                  <a:srgbClr val="000000"/>
                </a:solidFill>
                <a:latin typeface="Perpetua"/>
              </a:rPr>
              <a:t>Workforce Readiness Chair:  Courtney Carroll, SHRM-CP, GCDF </a:t>
            </a:r>
            <a:endParaRPr b="0" lang="en-US" sz="2400" spc="-1" strike="noStrike">
              <a:solidFill>
                <a:srgbClr val="000000"/>
              </a:solidFill>
              <a:latin typeface="Corbel"/>
            </a:endParaRPr>
          </a:p>
          <a:p>
            <a:pPr marL="274320" indent="-273600">
              <a:lnSpc>
                <a:spcPct val="100000"/>
              </a:lnSpc>
              <a:spcBef>
                <a:spcPts val="581"/>
              </a:spcBef>
              <a:spcAft>
                <a:spcPts val="601"/>
              </a:spcAft>
              <a:buClr>
                <a:srgbClr val="d34817"/>
              </a:buClr>
              <a:buSzPct val="85000"/>
              <a:buFont typeface="Wingdings 2" charset="2"/>
              <a:buChar char=""/>
            </a:pPr>
            <a:r>
              <a:rPr b="1" i="1" lang="en-US" sz="2400" spc="-1" strike="noStrike">
                <a:solidFill>
                  <a:srgbClr val="000000"/>
                </a:solidFill>
                <a:latin typeface="Perpetua"/>
              </a:rPr>
              <a:t>Legislative Chair:  Raylea Harvey</a:t>
            </a:r>
            <a:endParaRPr b="0" lang="en-US" sz="2400" spc="-1" strike="noStrike">
              <a:solidFill>
                <a:srgbClr val="000000"/>
              </a:solidFill>
              <a:latin typeface="Corbel"/>
            </a:endParaRPr>
          </a:p>
          <a:p>
            <a:pPr marL="274320" indent="-273600">
              <a:lnSpc>
                <a:spcPct val="100000"/>
              </a:lnSpc>
              <a:spcBef>
                <a:spcPts val="581"/>
              </a:spcBef>
              <a:spcAft>
                <a:spcPts val="601"/>
              </a:spcAft>
              <a:buClr>
                <a:srgbClr val="d34817"/>
              </a:buClr>
              <a:buSzPct val="85000"/>
              <a:buFont typeface="Wingdings 2" charset="2"/>
              <a:buChar char=""/>
            </a:pPr>
            <a:r>
              <a:rPr b="1" i="1" lang="en-US" sz="2400" spc="-1" strike="noStrike">
                <a:solidFill>
                  <a:srgbClr val="000000"/>
                </a:solidFill>
                <a:latin typeface="Perpetua"/>
              </a:rPr>
              <a:t>Programming Co-Chair: Hadley Ward, PHR, SHRM-CP</a:t>
            </a:r>
            <a:endParaRPr b="0" lang="en-US" sz="2400" spc="-1" strike="noStrike">
              <a:solidFill>
                <a:srgbClr val="000000"/>
              </a:solidFill>
              <a:latin typeface="Corbel"/>
            </a:endParaRPr>
          </a:p>
          <a:p>
            <a:pPr marL="274320" indent="-273600">
              <a:lnSpc>
                <a:spcPct val="100000"/>
              </a:lnSpc>
              <a:spcBef>
                <a:spcPts val="581"/>
              </a:spcBef>
              <a:spcAft>
                <a:spcPts val="601"/>
              </a:spcAft>
              <a:buClr>
                <a:srgbClr val="d34817"/>
              </a:buClr>
              <a:buSzPct val="85000"/>
              <a:buFont typeface="Wingdings 2" charset="2"/>
              <a:buChar char=""/>
            </a:pPr>
            <a:r>
              <a:rPr b="1" i="1" lang="en-US" sz="2400" spc="-1" strike="noStrike">
                <a:solidFill>
                  <a:srgbClr val="000000"/>
                </a:solidFill>
                <a:latin typeface="Perpetua"/>
              </a:rPr>
              <a:t>Programming Co-Chair: Jessica McIntosh, aPHR</a:t>
            </a:r>
            <a:endParaRPr b="0" lang="en-US" sz="2400" spc="-1" strike="noStrike">
              <a:solidFill>
                <a:srgbClr val="000000"/>
              </a:solidFill>
              <a:latin typeface="Corbe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TextShape 1"/>
          <p:cNvSpPr txBox="1"/>
          <p:nvPr/>
        </p:nvSpPr>
        <p:spPr>
          <a:xfrm>
            <a:off x="1484280" y="165240"/>
            <a:ext cx="10018440" cy="972360"/>
          </a:xfrm>
          <a:prstGeom prst="rect">
            <a:avLst/>
          </a:prstGeom>
          <a:noFill/>
          <a:ln>
            <a:noFill/>
          </a:ln>
        </p:spPr>
        <p:txBody>
          <a:bodyPr anchor="ctr">
            <a:normAutofit fontScale="85000"/>
          </a:bodyPr>
          <a:p>
            <a:pPr algn="ctr">
              <a:lnSpc>
                <a:spcPct val="100000"/>
              </a:lnSpc>
            </a:pPr>
            <a:r>
              <a:rPr b="1" lang="en-US" sz="5400" spc="-1" strike="noStrike">
                <a:solidFill>
                  <a:srgbClr val="000000"/>
                </a:solidFill>
                <a:latin typeface="Perpetua"/>
              </a:rPr>
              <a:t>Volunteer Opportunities</a:t>
            </a:r>
            <a:endParaRPr b="0" lang="en-US" sz="5400" spc="-1" strike="noStrike">
              <a:solidFill>
                <a:srgbClr val="000000"/>
              </a:solidFill>
              <a:latin typeface="Corbel"/>
            </a:endParaRPr>
          </a:p>
        </p:txBody>
      </p:sp>
      <p:sp>
        <p:nvSpPr>
          <p:cNvPr id="109" name="TextShape 2"/>
          <p:cNvSpPr txBox="1"/>
          <p:nvPr/>
        </p:nvSpPr>
        <p:spPr>
          <a:xfrm>
            <a:off x="2081880" y="1137960"/>
            <a:ext cx="9420840" cy="5719680"/>
          </a:xfrm>
          <a:prstGeom prst="rect">
            <a:avLst/>
          </a:prstGeom>
          <a:noFill/>
          <a:ln>
            <a:noFill/>
          </a:ln>
        </p:spPr>
        <p:txBody>
          <a:bodyPr anchor="ctr">
            <a:normAutofit/>
          </a:bodyPr>
          <a:p>
            <a:pPr>
              <a:lnSpc>
                <a:spcPct val="100000"/>
              </a:lnSpc>
              <a:spcBef>
                <a:spcPts val="479"/>
              </a:spcBef>
              <a:spcAft>
                <a:spcPts val="601"/>
              </a:spcAft>
            </a:pPr>
            <a:r>
              <a:rPr b="1" lang="en-US" sz="2400" spc="-1" strike="noStrike">
                <a:solidFill>
                  <a:srgbClr val="000000"/>
                </a:solidFill>
                <a:latin typeface="Arial"/>
                <a:ea typeface="Times New Roman"/>
              </a:rPr>
              <a:t>Communications Chair </a:t>
            </a:r>
            <a:r>
              <a:rPr b="0" i="1" lang="en-US" sz="2400" spc="-1" strike="noStrike">
                <a:solidFill>
                  <a:srgbClr val="000000"/>
                </a:solidFill>
                <a:latin typeface="Arial"/>
                <a:ea typeface="Times New Roman"/>
              </a:rPr>
              <a:t>- primary responsibilities</a:t>
            </a:r>
            <a:endParaRPr b="0" lang="en-US" sz="2400" spc="-1" strike="noStrike">
              <a:solidFill>
                <a:srgbClr val="000000"/>
              </a:solidFill>
              <a:latin typeface="Corbel"/>
            </a:endParaRPr>
          </a:p>
          <a:p>
            <a:pPr marL="515880" indent="-232920">
              <a:lnSpc>
                <a:spcPct val="110000"/>
              </a:lnSpc>
              <a:buClr>
                <a:srgbClr val="000000"/>
              </a:buClr>
              <a:buSzPct val="145000"/>
              <a:buFont typeface="Arial"/>
              <a:buChar char="•"/>
            </a:pPr>
            <a:r>
              <a:rPr b="0" lang="en-US" sz="2200" spc="-1" strike="noStrike">
                <a:solidFill>
                  <a:srgbClr val="000000"/>
                </a:solidFill>
                <a:latin typeface="Arial"/>
                <a:ea typeface="Times New Roman"/>
              </a:rPr>
              <a:t>sets up online meeting and event registrations</a:t>
            </a:r>
            <a:endParaRPr b="0" lang="en-US" sz="2200" spc="-1" strike="noStrike">
              <a:solidFill>
                <a:srgbClr val="000000"/>
              </a:solidFill>
              <a:latin typeface="Corbel"/>
            </a:endParaRPr>
          </a:p>
          <a:p>
            <a:pPr marL="515880" indent="-232920">
              <a:lnSpc>
                <a:spcPct val="110000"/>
              </a:lnSpc>
              <a:buClr>
                <a:srgbClr val="000000"/>
              </a:buClr>
              <a:buSzPct val="145000"/>
              <a:buFont typeface="Arial"/>
              <a:buChar char="•"/>
            </a:pPr>
            <a:r>
              <a:rPr b="0" lang="en-US" sz="2200" spc="-1" strike="noStrike">
                <a:solidFill>
                  <a:srgbClr val="000000"/>
                </a:solidFill>
                <a:latin typeface="Arial"/>
                <a:ea typeface="Times New Roman"/>
              </a:rPr>
              <a:t>works with partner organizations to share relevant communications (e.g.., Blue Ridge CTC's SHRM-CP/SCP prep course)</a:t>
            </a:r>
            <a:endParaRPr b="0" lang="en-US" sz="2200" spc="-1" strike="noStrike">
              <a:solidFill>
                <a:srgbClr val="000000"/>
              </a:solidFill>
              <a:latin typeface="Corbel"/>
            </a:endParaRPr>
          </a:p>
          <a:p>
            <a:pPr marL="515880" indent="-232920">
              <a:lnSpc>
                <a:spcPct val="110000"/>
              </a:lnSpc>
              <a:buClr>
                <a:srgbClr val="000000"/>
              </a:buClr>
              <a:buSzPct val="145000"/>
              <a:buFont typeface="Arial"/>
              <a:buChar char="•"/>
            </a:pPr>
            <a:r>
              <a:rPr b="0" lang="en-US" sz="2200" spc="-1" strike="noStrike">
                <a:solidFill>
                  <a:srgbClr val="000000"/>
                </a:solidFill>
                <a:latin typeface="Arial"/>
                <a:ea typeface="Times New Roman"/>
              </a:rPr>
              <a:t>copyedits meeting presentation documents </a:t>
            </a:r>
            <a:endParaRPr b="0" lang="en-US" sz="2200" spc="-1" strike="noStrike">
              <a:solidFill>
                <a:srgbClr val="000000"/>
              </a:solidFill>
              <a:latin typeface="Corbel"/>
            </a:endParaRPr>
          </a:p>
          <a:p>
            <a:pPr marL="515880" indent="-232920">
              <a:lnSpc>
                <a:spcPct val="110000"/>
              </a:lnSpc>
              <a:buClr>
                <a:srgbClr val="000000"/>
              </a:buClr>
              <a:buSzPct val="145000"/>
              <a:buFont typeface="Arial"/>
              <a:buChar char="•"/>
            </a:pPr>
            <a:r>
              <a:rPr b="0" lang="en-US" sz="2200" spc="-1" strike="noStrike">
                <a:solidFill>
                  <a:srgbClr val="000000"/>
                </a:solidFill>
                <a:latin typeface="Arial"/>
                <a:ea typeface="Times New Roman"/>
              </a:rPr>
              <a:t>updates ep.shrm.org website</a:t>
            </a:r>
            <a:endParaRPr b="0" lang="en-US" sz="2200" spc="-1" strike="noStrike">
              <a:solidFill>
                <a:srgbClr val="000000"/>
              </a:solidFill>
              <a:latin typeface="Corbel"/>
            </a:endParaRPr>
          </a:p>
          <a:p>
            <a:pPr marL="515880" indent="-232920">
              <a:lnSpc>
                <a:spcPct val="110000"/>
              </a:lnSpc>
              <a:buClr>
                <a:srgbClr val="000000"/>
              </a:buClr>
              <a:buSzPct val="145000"/>
              <a:buFont typeface="Arial"/>
              <a:buChar char="•"/>
            </a:pPr>
            <a:r>
              <a:rPr b="0" lang="en-US" sz="2200" spc="-1" strike="noStrike">
                <a:solidFill>
                  <a:srgbClr val="000000"/>
                </a:solidFill>
                <a:latin typeface="Arial"/>
                <a:ea typeface="Times New Roman"/>
              </a:rPr>
              <a:t>takes/posts photos</a:t>
            </a:r>
            <a:br/>
            <a:r>
              <a:rPr b="0" lang="en-US" sz="2200" spc="-1" strike="noStrike">
                <a:solidFill>
                  <a:srgbClr val="000000"/>
                </a:solidFill>
                <a:latin typeface="Arial"/>
              </a:rPr>
              <a:t> </a:t>
            </a:r>
            <a:endParaRPr b="0" lang="en-US" sz="2200" spc="-1" strike="noStrike">
              <a:solidFill>
                <a:srgbClr val="000000"/>
              </a:solidFill>
              <a:latin typeface="Corbel"/>
            </a:endParaRPr>
          </a:p>
          <a:p>
            <a:pPr>
              <a:lnSpc>
                <a:spcPct val="100000"/>
              </a:lnSpc>
              <a:spcBef>
                <a:spcPts val="479"/>
              </a:spcBef>
              <a:spcAft>
                <a:spcPts val="601"/>
              </a:spcAft>
            </a:pPr>
            <a:r>
              <a:rPr b="1" lang="en-US" sz="2400" spc="-1" strike="noStrike">
                <a:solidFill>
                  <a:srgbClr val="000000"/>
                </a:solidFill>
                <a:latin typeface="Arial"/>
                <a:ea typeface="Times New Roman"/>
              </a:rPr>
              <a:t>Membership Chair</a:t>
            </a:r>
            <a:r>
              <a:rPr b="0" lang="en-US" sz="2400" spc="-1" strike="noStrike">
                <a:solidFill>
                  <a:srgbClr val="000000"/>
                </a:solidFill>
                <a:latin typeface="Arial"/>
                <a:ea typeface="Times New Roman"/>
              </a:rPr>
              <a:t> </a:t>
            </a:r>
            <a:r>
              <a:rPr b="0" i="1" lang="en-US" sz="2400" spc="-1" strike="noStrike">
                <a:solidFill>
                  <a:srgbClr val="000000"/>
                </a:solidFill>
                <a:latin typeface="Arial"/>
                <a:ea typeface="Times New Roman"/>
              </a:rPr>
              <a:t>- primary responsibilities</a:t>
            </a:r>
            <a:endParaRPr b="0" lang="en-US" sz="2400" spc="-1" strike="noStrike">
              <a:solidFill>
                <a:srgbClr val="000000"/>
              </a:solidFill>
              <a:latin typeface="Corbel"/>
            </a:endParaRPr>
          </a:p>
          <a:p>
            <a:pPr marL="515880" indent="-232920">
              <a:lnSpc>
                <a:spcPct val="100000"/>
              </a:lnSpc>
              <a:buClr>
                <a:srgbClr val="000000"/>
              </a:buClr>
              <a:buSzPct val="145000"/>
              <a:buFont typeface="Arial"/>
              <a:buChar char="•"/>
            </a:pPr>
            <a:r>
              <a:rPr b="0" lang="en-US" sz="2200" spc="-1" strike="noStrike">
                <a:solidFill>
                  <a:srgbClr val="000000"/>
                </a:solidFill>
                <a:latin typeface="Arial"/>
                <a:ea typeface="Times New Roman"/>
              </a:rPr>
              <a:t>maintains membership database</a:t>
            </a:r>
            <a:endParaRPr b="0" lang="en-US" sz="2200" spc="-1" strike="noStrike">
              <a:solidFill>
                <a:srgbClr val="000000"/>
              </a:solidFill>
              <a:latin typeface="Corbel"/>
            </a:endParaRPr>
          </a:p>
          <a:p>
            <a:pPr marL="515880" indent="-232920">
              <a:lnSpc>
                <a:spcPct val="100000"/>
              </a:lnSpc>
              <a:buClr>
                <a:srgbClr val="000000"/>
              </a:buClr>
              <a:buSzPct val="145000"/>
              <a:buFont typeface="Arial"/>
              <a:buChar char="•"/>
            </a:pPr>
            <a:r>
              <a:rPr b="0" lang="en-US" sz="2200" spc="-1" strike="noStrike">
                <a:solidFill>
                  <a:srgbClr val="000000"/>
                </a:solidFill>
                <a:latin typeface="Arial"/>
                <a:ea typeface="Times New Roman"/>
              </a:rPr>
              <a:t>sends membership due notices</a:t>
            </a:r>
            <a:endParaRPr b="0" lang="en-US" sz="2200" spc="-1" strike="noStrike">
              <a:solidFill>
                <a:srgbClr val="000000"/>
              </a:solidFill>
              <a:latin typeface="Corbel"/>
            </a:endParaRPr>
          </a:p>
          <a:p>
            <a:pPr marL="515880" indent="-232920">
              <a:lnSpc>
                <a:spcPct val="100000"/>
              </a:lnSpc>
              <a:buClr>
                <a:srgbClr val="000000"/>
              </a:buClr>
              <a:buSzPct val="145000"/>
              <a:buFont typeface="Arial"/>
              <a:buChar char="•"/>
            </a:pPr>
            <a:r>
              <a:rPr b="0" lang="en-US" sz="2200" spc="-1" strike="noStrike">
                <a:solidFill>
                  <a:srgbClr val="000000"/>
                </a:solidFill>
                <a:latin typeface="Arial"/>
                <a:ea typeface="Times New Roman"/>
              </a:rPr>
              <a:t>reconciles memberships once per month, prior to meetings</a:t>
            </a:r>
            <a:endParaRPr b="0" lang="en-US" sz="2200" spc="-1" strike="noStrike">
              <a:solidFill>
                <a:srgbClr val="000000"/>
              </a:solidFill>
              <a:latin typeface="Corbel"/>
            </a:endParaRPr>
          </a:p>
          <a:p>
            <a:pPr marL="515880" indent="-232920">
              <a:lnSpc>
                <a:spcPct val="100000"/>
              </a:lnSpc>
              <a:buClr>
                <a:srgbClr val="000000"/>
              </a:buClr>
              <a:buSzPct val="145000"/>
              <a:buFont typeface="Arial"/>
              <a:buChar char="•"/>
            </a:pPr>
            <a:r>
              <a:rPr b="0" lang="en-US" sz="2200" spc="-1" strike="noStrike">
                <a:solidFill>
                  <a:srgbClr val="000000"/>
                </a:solidFill>
                <a:latin typeface="Arial"/>
                <a:ea typeface="Times New Roman"/>
              </a:rPr>
              <a:t>works with treasurer on event/meeting/membership payments</a:t>
            </a:r>
            <a:endParaRPr b="0" lang="en-US" sz="2200" spc="-1" strike="noStrike">
              <a:solidFill>
                <a:srgbClr val="000000"/>
              </a:solidFill>
              <a:latin typeface="Corbe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TextShape 1"/>
          <p:cNvSpPr txBox="1"/>
          <p:nvPr/>
        </p:nvSpPr>
        <p:spPr>
          <a:xfrm>
            <a:off x="1484280" y="155520"/>
            <a:ext cx="10018440" cy="982080"/>
          </a:xfrm>
          <a:prstGeom prst="rect">
            <a:avLst/>
          </a:prstGeom>
          <a:noFill/>
          <a:ln>
            <a:noFill/>
          </a:ln>
        </p:spPr>
        <p:txBody>
          <a:bodyPr anchor="ctr">
            <a:normAutofit fontScale="74000"/>
          </a:bodyPr>
          <a:p>
            <a:pPr algn="ctr">
              <a:lnSpc>
                <a:spcPct val="100000"/>
              </a:lnSpc>
            </a:pPr>
            <a:r>
              <a:rPr b="1" lang="en-US" sz="6000" spc="-1" strike="noStrike">
                <a:solidFill>
                  <a:srgbClr val="000000"/>
                </a:solidFill>
                <a:latin typeface="Perpetua"/>
              </a:rPr>
              <a:t>Treasurer’s Report</a:t>
            </a:r>
            <a:endParaRPr b="0" lang="en-US" sz="6000" spc="-1" strike="noStrike">
              <a:solidFill>
                <a:srgbClr val="000000"/>
              </a:solidFill>
              <a:latin typeface="Corbel"/>
            </a:endParaRPr>
          </a:p>
        </p:txBody>
      </p:sp>
      <p:pic>
        <p:nvPicPr>
          <p:cNvPr id="111" name="Picture 1" descr=""/>
          <p:cNvPicPr/>
          <p:nvPr/>
        </p:nvPicPr>
        <p:blipFill>
          <a:blip r:embed="rId1"/>
          <a:srcRect l="1116" t="2723" r="0" b="0"/>
          <a:stretch/>
        </p:blipFill>
        <p:spPr>
          <a:xfrm>
            <a:off x="0" y="1137960"/>
            <a:ext cx="12191760" cy="5719680"/>
          </a:xfrm>
          <a:prstGeom prst="rect">
            <a:avLst/>
          </a:prstGeom>
          <a:ln>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TextShape 1"/>
          <p:cNvSpPr txBox="1"/>
          <p:nvPr/>
        </p:nvSpPr>
        <p:spPr>
          <a:xfrm>
            <a:off x="1484280" y="194400"/>
            <a:ext cx="10018440" cy="943200"/>
          </a:xfrm>
          <a:prstGeom prst="rect">
            <a:avLst/>
          </a:prstGeom>
          <a:noFill/>
          <a:ln>
            <a:noFill/>
          </a:ln>
        </p:spPr>
        <p:txBody>
          <a:bodyPr anchor="ctr">
            <a:normAutofit fontScale="24000"/>
          </a:bodyPr>
          <a:p>
            <a:pPr algn="ctr">
              <a:lnSpc>
                <a:spcPct val="100000"/>
              </a:lnSpc>
            </a:pPr>
            <a:r>
              <a:rPr b="1" lang="en-US" sz="6000" spc="-1" strike="noStrike">
                <a:solidFill>
                  <a:srgbClr val="000000"/>
                </a:solidFill>
                <a:latin typeface="Perpetua"/>
              </a:rPr>
              <a:t>October Legislative Updates</a:t>
            </a:r>
            <a:endParaRPr b="0" lang="en-US" sz="6000" spc="-1" strike="noStrike">
              <a:solidFill>
                <a:srgbClr val="000000"/>
              </a:solidFill>
              <a:latin typeface="Corbel"/>
            </a:endParaRPr>
          </a:p>
        </p:txBody>
      </p:sp>
      <p:sp>
        <p:nvSpPr>
          <p:cNvPr id="113" name="TextShape 2"/>
          <p:cNvSpPr txBox="1"/>
          <p:nvPr/>
        </p:nvSpPr>
        <p:spPr>
          <a:xfrm>
            <a:off x="2081880" y="1381320"/>
            <a:ext cx="9420840" cy="4425840"/>
          </a:xfrm>
          <a:prstGeom prst="rect">
            <a:avLst/>
          </a:prstGeom>
          <a:noFill/>
          <a:ln>
            <a:noFill/>
          </a:ln>
        </p:spPr>
        <p:txBody>
          <a:bodyPr anchor="ctr">
            <a:normAutofit/>
          </a:bodyPr>
          <a:p>
            <a:pPr marL="457200" indent="-456840">
              <a:lnSpc>
                <a:spcPct val="100000"/>
              </a:lnSpc>
              <a:spcBef>
                <a:spcPts val="641"/>
              </a:spcBef>
              <a:spcAft>
                <a:spcPts val="601"/>
              </a:spcAft>
              <a:buClr>
                <a:srgbClr val="1287c3"/>
              </a:buClr>
              <a:buSzPct val="145000"/>
              <a:buFont typeface="Arial"/>
              <a:buChar char="•"/>
            </a:pPr>
            <a:r>
              <a:rPr b="1" lang="en-US" sz="3200" spc="-1" strike="noStrike">
                <a:solidFill>
                  <a:srgbClr val="000000"/>
                </a:solidFill>
                <a:latin typeface="Corbel"/>
              </a:rPr>
              <a:t>Medicare Part D Notice October 14</a:t>
            </a:r>
            <a:r>
              <a:rPr b="1" lang="en-US" sz="3200" spc="-1" strike="noStrike" baseline="30000">
                <a:solidFill>
                  <a:srgbClr val="000000"/>
                </a:solidFill>
                <a:latin typeface="Corbel"/>
              </a:rPr>
              <a:t>th</a:t>
            </a:r>
            <a:r>
              <a:rPr b="1" lang="en-US" sz="3200" spc="-1" strike="noStrike">
                <a:solidFill>
                  <a:srgbClr val="000000"/>
                </a:solidFill>
                <a:latin typeface="Corbel"/>
              </a:rPr>
              <a:t> </a:t>
            </a:r>
            <a:endParaRPr b="0" lang="en-US" sz="3200" spc="-1" strike="noStrike">
              <a:solidFill>
                <a:srgbClr val="000000"/>
              </a:solidFill>
              <a:latin typeface="Corbel"/>
            </a:endParaRPr>
          </a:p>
          <a:p>
            <a:pPr marL="457200" indent="-456840">
              <a:lnSpc>
                <a:spcPct val="100000"/>
              </a:lnSpc>
              <a:spcBef>
                <a:spcPts val="641"/>
              </a:spcBef>
              <a:spcAft>
                <a:spcPts val="601"/>
              </a:spcAft>
              <a:buClr>
                <a:srgbClr val="1287c3"/>
              </a:buClr>
              <a:buSzPct val="145000"/>
              <a:buFont typeface="Arial"/>
              <a:buChar char="•"/>
            </a:pPr>
            <a:r>
              <a:rPr b="1" lang="en-US" sz="3200" spc="-1" strike="noStrike">
                <a:solidFill>
                  <a:srgbClr val="000000"/>
                </a:solidFill>
                <a:latin typeface="Corbel"/>
              </a:rPr>
              <a:t>EEO-1 Component 2 deadline extended by EEOC;</a:t>
            </a:r>
            <a:r>
              <a:rPr b="1" lang="en-US" sz="3200" spc="-1" strike="noStrike">
                <a:solidFill>
                  <a:srgbClr val="000000"/>
                </a:solidFill>
                <a:latin typeface="Arial"/>
              </a:rPr>
              <a:t> </a:t>
            </a:r>
            <a:r>
              <a:rPr b="0" lang="en-US" sz="3200" spc="-1" strike="noStrike" u="sng">
                <a:solidFill>
                  <a:srgbClr val="3085ed"/>
                </a:solidFill>
                <a:uFillTx/>
                <a:latin typeface="Corbel"/>
                <a:hlinkClick r:id="rId1"/>
              </a:rPr>
              <a:t>https://hrdailyadvisor.blr.com/2019/09/30/eeoc-extends-eeo-1-component-2-deadline/</a:t>
            </a:r>
            <a:r>
              <a:rPr b="0" lang="en-US" sz="3200" spc="-1" strike="noStrike">
                <a:solidFill>
                  <a:srgbClr val="000000"/>
                </a:solidFill>
                <a:latin typeface="Corbel"/>
              </a:rPr>
              <a:t> </a:t>
            </a:r>
            <a:endParaRPr b="0" lang="en-US" sz="3200" spc="-1" strike="noStrike">
              <a:solidFill>
                <a:srgbClr val="000000"/>
              </a:solidFill>
              <a:latin typeface="Corbel"/>
            </a:endParaRPr>
          </a:p>
          <a:p>
            <a:pPr marL="457200" indent="-456840">
              <a:lnSpc>
                <a:spcPct val="100000"/>
              </a:lnSpc>
              <a:spcBef>
                <a:spcPts val="641"/>
              </a:spcBef>
              <a:spcAft>
                <a:spcPts val="601"/>
              </a:spcAft>
              <a:buClr>
                <a:srgbClr val="1287c3"/>
              </a:buClr>
              <a:buSzPct val="145000"/>
              <a:buFont typeface="Arial"/>
              <a:buChar char="•"/>
            </a:pPr>
            <a:r>
              <a:rPr b="1" lang="en-US" sz="3200" spc="-1" strike="noStrike">
                <a:solidFill>
                  <a:srgbClr val="000000"/>
                </a:solidFill>
                <a:latin typeface="Corbel"/>
              </a:rPr>
              <a:t>DOL issues finalized overtime regulation; </a:t>
            </a:r>
            <a:r>
              <a:rPr b="0" lang="en-US" sz="3200" spc="-1" strike="noStrike" u="sng">
                <a:solidFill>
                  <a:srgbClr val="3085ed"/>
                </a:solidFill>
                <a:uFillTx/>
                <a:latin typeface="Corbel"/>
                <a:hlinkClick r:id="rId2"/>
              </a:rPr>
              <a:t>https://www.dol.gov/newsroom/releases/whd/whd20190924</a:t>
            </a:r>
            <a:endParaRPr b="0" lang="en-US" sz="3200" spc="-1" strike="noStrike">
              <a:solidFill>
                <a:srgbClr val="000000"/>
              </a:solidFill>
              <a:latin typeface="Corbe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4" name="Picture 1" descr=""/>
          <p:cNvPicPr/>
          <p:nvPr/>
        </p:nvPicPr>
        <p:blipFill>
          <a:blip r:embed="rId1"/>
          <a:stretch/>
        </p:blipFill>
        <p:spPr>
          <a:xfrm>
            <a:off x="2407680" y="0"/>
            <a:ext cx="7009560" cy="685764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TextShape 1"/>
          <p:cNvSpPr txBox="1"/>
          <p:nvPr/>
        </p:nvSpPr>
        <p:spPr>
          <a:xfrm>
            <a:off x="1484280" y="364680"/>
            <a:ext cx="10018440" cy="1035720"/>
          </a:xfrm>
          <a:prstGeom prst="rect">
            <a:avLst/>
          </a:prstGeom>
          <a:noFill/>
          <a:ln>
            <a:noFill/>
          </a:ln>
        </p:spPr>
        <p:txBody>
          <a:bodyPr anchor="ctr">
            <a:normAutofit fontScale="94000"/>
          </a:bodyPr>
          <a:p>
            <a:pPr algn="ctr">
              <a:lnSpc>
                <a:spcPct val="100000"/>
              </a:lnSpc>
            </a:pPr>
            <a:r>
              <a:rPr b="1" lang="en-US" sz="5400" spc="-1" strike="noStrike">
                <a:solidFill>
                  <a:srgbClr val="000000"/>
                </a:solidFill>
                <a:latin typeface="Perpetua"/>
              </a:rPr>
              <a:t>Upcoming Events</a:t>
            </a:r>
            <a:endParaRPr b="0" lang="en-US" sz="5400" spc="-1" strike="noStrike">
              <a:solidFill>
                <a:srgbClr val="000000"/>
              </a:solidFill>
              <a:latin typeface="Corbel"/>
            </a:endParaRPr>
          </a:p>
        </p:txBody>
      </p:sp>
      <p:sp>
        <p:nvSpPr>
          <p:cNvPr id="116" name="TextShape 2"/>
          <p:cNvSpPr txBox="1"/>
          <p:nvPr/>
        </p:nvSpPr>
        <p:spPr>
          <a:xfrm>
            <a:off x="2081880" y="1274400"/>
            <a:ext cx="9420840" cy="4834440"/>
          </a:xfrm>
          <a:prstGeom prst="rect">
            <a:avLst/>
          </a:prstGeom>
          <a:noFill/>
          <a:ln>
            <a:noFill/>
          </a:ln>
        </p:spPr>
        <p:txBody>
          <a:bodyPr anchor="ctr">
            <a:normAutofit/>
          </a:bodyPr>
          <a:p>
            <a:pPr marL="457560" indent="-456840">
              <a:lnSpc>
                <a:spcPct val="100000"/>
              </a:lnSpc>
              <a:spcBef>
                <a:spcPts val="641"/>
              </a:spcBef>
              <a:spcAft>
                <a:spcPts val="601"/>
              </a:spcAft>
              <a:buClr>
                <a:srgbClr val="000000"/>
              </a:buClr>
              <a:buSzPct val="145000"/>
              <a:buFont typeface="Arial"/>
              <a:buChar char="•"/>
            </a:pPr>
            <a:r>
              <a:rPr b="0" lang="en-US" sz="3200" spc="-1" strike="noStrike">
                <a:solidFill>
                  <a:srgbClr val="000000"/>
                </a:solidFill>
                <a:latin typeface="Perpetua"/>
              </a:rPr>
              <a:t>November – Mental Illness &amp; Substance Abuse In the </a:t>
            </a:r>
            <a:r>
              <a:rPr b="0" lang="en-US" sz="3200" spc="-1" strike="noStrike">
                <a:solidFill>
                  <a:srgbClr val="000000"/>
                </a:solidFill>
                <a:latin typeface="Perpetua"/>
              </a:rPr>
              <a:t>	</a:t>
            </a:r>
            <a:r>
              <a:rPr b="0" lang="en-US" sz="3200" spc="-1" strike="noStrike">
                <a:solidFill>
                  <a:srgbClr val="000000"/>
                </a:solidFill>
                <a:latin typeface="Perpetua"/>
              </a:rPr>
              <a:t>Workplace with Jan Nives &amp; Dana DeJarnett</a:t>
            </a:r>
            <a:br/>
            <a:r>
              <a:rPr b="0" lang="en-US" sz="3200" spc="-1" strike="noStrike">
                <a:solidFill>
                  <a:srgbClr val="000000"/>
                </a:solidFill>
                <a:latin typeface="Arial"/>
              </a:rPr>
              <a:t> </a:t>
            </a:r>
            <a:endParaRPr b="0" lang="en-US" sz="3200" spc="-1" strike="noStrike">
              <a:solidFill>
                <a:srgbClr val="000000"/>
              </a:solidFill>
              <a:latin typeface="Corbel"/>
            </a:endParaRPr>
          </a:p>
          <a:p>
            <a:pPr marL="457560" indent="-456840">
              <a:lnSpc>
                <a:spcPct val="100000"/>
              </a:lnSpc>
              <a:spcBef>
                <a:spcPts val="641"/>
              </a:spcBef>
              <a:spcAft>
                <a:spcPts val="601"/>
              </a:spcAft>
              <a:buClr>
                <a:srgbClr val="000000"/>
              </a:buClr>
              <a:buSzPct val="145000"/>
              <a:buFont typeface="Arial"/>
              <a:buChar char="•"/>
            </a:pPr>
            <a:r>
              <a:rPr b="0" lang="en-US" sz="3200" spc="-1" strike="noStrike">
                <a:solidFill>
                  <a:srgbClr val="000000"/>
                </a:solidFill>
                <a:latin typeface="Perpetua"/>
              </a:rPr>
              <a:t>December- Holiday Social at Hollywood Casino</a:t>
            </a:r>
            <a:br/>
            <a:r>
              <a:rPr b="0" lang="en-US" sz="3200" spc="-1" strike="noStrike">
                <a:solidFill>
                  <a:srgbClr val="000000"/>
                </a:solidFill>
                <a:latin typeface="Arial"/>
              </a:rPr>
              <a:t> </a:t>
            </a:r>
            <a:endParaRPr b="0" lang="en-US" sz="3200" spc="-1" strike="noStrike">
              <a:solidFill>
                <a:srgbClr val="000000"/>
              </a:solidFill>
              <a:latin typeface="Corbel"/>
            </a:endParaRPr>
          </a:p>
          <a:p>
            <a:pPr marL="457560" indent="-456840">
              <a:lnSpc>
                <a:spcPct val="100000"/>
              </a:lnSpc>
              <a:spcBef>
                <a:spcPts val="641"/>
              </a:spcBef>
              <a:spcAft>
                <a:spcPts val="601"/>
              </a:spcAft>
              <a:buClr>
                <a:srgbClr val="000000"/>
              </a:buClr>
              <a:buSzPct val="145000"/>
              <a:buFont typeface="Arial"/>
              <a:buChar char="•"/>
            </a:pPr>
            <a:r>
              <a:rPr b="0" lang="en-US" sz="3200" spc="-1" strike="noStrike">
                <a:solidFill>
                  <a:srgbClr val="000000"/>
                </a:solidFill>
                <a:latin typeface="Perpetua"/>
              </a:rPr>
              <a:t>January- (Tentatively) Performance Management with </a:t>
            </a:r>
            <a:r>
              <a:rPr b="0" lang="en-US" sz="3200" spc="-1" strike="noStrike">
                <a:solidFill>
                  <a:srgbClr val="000000"/>
                </a:solidFill>
                <a:latin typeface="Perpetua"/>
              </a:rPr>
              <a:t>	</a:t>
            </a:r>
            <a:r>
              <a:rPr b="0" lang="en-US" sz="3200" spc="-1" strike="noStrike">
                <a:solidFill>
                  <a:srgbClr val="000000"/>
                </a:solidFill>
                <a:latin typeface="Perpetua"/>
              </a:rPr>
              <a:t>Lisa Shuster</a:t>
            </a:r>
            <a:endParaRPr b="0" lang="en-US" sz="3200" spc="-1" strike="noStrike">
              <a:solidFill>
                <a:srgbClr val="000000"/>
              </a:solidFill>
              <a:latin typeface="Corbe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TextShape 1"/>
          <p:cNvSpPr txBox="1"/>
          <p:nvPr/>
        </p:nvSpPr>
        <p:spPr>
          <a:xfrm>
            <a:off x="1484280" y="364680"/>
            <a:ext cx="10018440" cy="1094040"/>
          </a:xfrm>
          <a:prstGeom prst="rect">
            <a:avLst/>
          </a:prstGeom>
          <a:noFill/>
          <a:ln>
            <a:noFill/>
          </a:ln>
        </p:spPr>
        <p:txBody>
          <a:bodyPr anchor="ctr">
            <a:normAutofit fontScale="36000"/>
          </a:bodyPr>
          <a:p>
            <a:pPr algn="ctr">
              <a:lnSpc>
                <a:spcPct val="100000"/>
              </a:lnSpc>
            </a:pPr>
            <a:r>
              <a:rPr b="1" lang="en-US" sz="5400" spc="-1" strike="noStrike">
                <a:solidFill>
                  <a:srgbClr val="000000"/>
                </a:solidFill>
                <a:latin typeface="Perpetua"/>
              </a:rPr>
              <a:t>New Members &amp; Introductions</a:t>
            </a:r>
            <a:endParaRPr b="0" lang="en-US" sz="5400" spc="-1" strike="noStrike">
              <a:solidFill>
                <a:srgbClr val="000000"/>
              </a:solidFill>
              <a:latin typeface="Corbel"/>
            </a:endParaRPr>
          </a:p>
        </p:txBody>
      </p:sp>
      <p:sp>
        <p:nvSpPr>
          <p:cNvPr id="118" name="TextShape 2"/>
          <p:cNvSpPr txBox="1"/>
          <p:nvPr/>
        </p:nvSpPr>
        <p:spPr>
          <a:xfrm>
            <a:off x="2081880" y="1274400"/>
            <a:ext cx="9420840" cy="4766040"/>
          </a:xfrm>
          <a:prstGeom prst="rect">
            <a:avLst/>
          </a:prstGeom>
          <a:noFill/>
          <a:ln>
            <a:noFill/>
          </a:ln>
        </p:spPr>
        <p:txBody>
          <a:bodyPr anchor="ctr">
            <a:normAutofit/>
          </a:bodyPr>
          <a:p>
            <a:pPr algn="ctr">
              <a:lnSpc>
                <a:spcPct val="100000"/>
              </a:lnSpc>
              <a:spcBef>
                <a:spcPts val="799"/>
              </a:spcBef>
              <a:spcAft>
                <a:spcPts val="601"/>
              </a:spcAft>
            </a:pPr>
            <a:r>
              <a:rPr b="1" lang="en-US" sz="4000" spc="-1" strike="noStrike">
                <a:solidFill>
                  <a:srgbClr val="000000"/>
                </a:solidFill>
                <a:latin typeface="Corbel"/>
              </a:rPr>
              <a:t>Kayla Barb</a:t>
            </a:r>
            <a:endParaRPr b="0" lang="en-US" sz="4000" spc="-1" strike="noStrike">
              <a:solidFill>
                <a:srgbClr val="000000"/>
              </a:solidFill>
              <a:latin typeface="Corbel"/>
            </a:endParaRPr>
          </a:p>
          <a:p>
            <a:pPr algn="ctr">
              <a:lnSpc>
                <a:spcPct val="100000"/>
              </a:lnSpc>
              <a:spcBef>
                <a:spcPts val="799"/>
              </a:spcBef>
              <a:spcAft>
                <a:spcPts val="601"/>
              </a:spcAft>
            </a:pPr>
            <a:r>
              <a:rPr b="1" lang="en-US" sz="4000" spc="-1" strike="noStrike">
                <a:solidFill>
                  <a:srgbClr val="000000"/>
                </a:solidFill>
                <a:latin typeface="Corbel"/>
              </a:rPr>
              <a:t>Morgan Gower</a:t>
            </a:r>
            <a:endParaRPr b="0" lang="en-US" sz="4000" spc="-1" strike="noStrike">
              <a:solidFill>
                <a:srgbClr val="000000"/>
              </a:solidFill>
              <a:latin typeface="Corbel"/>
            </a:endParaRPr>
          </a:p>
          <a:p>
            <a:pPr algn="ctr">
              <a:lnSpc>
                <a:spcPct val="100000"/>
              </a:lnSpc>
              <a:spcBef>
                <a:spcPts val="799"/>
              </a:spcBef>
              <a:spcAft>
                <a:spcPts val="601"/>
              </a:spcAft>
            </a:pPr>
            <a:r>
              <a:rPr b="1" lang="en-US" sz="4000" spc="-1" strike="noStrike">
                <a:solidFill>
                  <a:srgbClr val="000000"/>
                </a:solidFill>
                <a:latin typeface="Corbel"/>
              </a:rPr>
              <a:t>Christopher Claudio</a:t>
            </a:r>
            <a:endParaRPr b="0" lang="en-US" sz="4000" spc="-1" strike="noStrike">
              <a:solidFill>
                <a:srgbClr val="000000"/>
              </a:solidFill>
              <a:latin typeface="Corbel"/>
            </a:endParaRPr>
          </a:p>
          <a:p>
            <a:pPr algn="ctr">
              <a:lnSpc>
                <a:spcPct val="100000"/>
              </a:lnSpc>
              <a:spcBef>
                <a:spcPts val="799"/>
              </a:spcBef>
              <a:spcAft>
                <a:spcPts val="601"/>
              </a:spcAft>
            </a:pPr>
            <a:r>
              <a:rPr b="1" lang="en-US" sz="4000" spc="-1" strike="noStrike">
                <a:solidFill>
                  <a:srgbClr val="000000"/>
                </a:solidFill>
                <a:latin typeface="Corbel"/>
              </a:rPr>
              <a:t>Karen Kisner</a:t>
            </a:r>
            <a:endParaRPr b="0" lang="en-US" sz="4000" spc="-1" strike="noStrike">
              <a:solidFill>
                <a:srgbClr val="000000"/>
              </a:solidFill>
              <a:latin typeface="Corbel"/>
            </a:endParaRPr>
          </a:p>
          <a:p>
            <a:pPr algn="ctr">
              <a:lnSpc>
                <a:spcPct val="100000"/>
              </a:lnSpc>
              <a:spcBef>
                <a:spcPts val="799"/>
              </a:spcBef>
              <a:spcAft>
                <a:spcPts val="601"/>
              </a:spcAft>
            </a:pPr>
            <a:r>
              <a:rPr b="1" lang="en-US" sz="4000" spc="-1" strike="noStrike">
                <a:solidFill>
                  <a:srgbClr val="000000"/>
                </a:solidFill>
                <a:latin typeface="Corbel"/>
              </a:rPr>
              <a:t>Megan Haines</a:t>
            </a:r>
            <a:endParaRPr b="0" lang="en-US" sz="4000" spc="-1" strike="noStrike">
              <a:solidFill>
                <a:srgbClr val="000000"/>
              </a:solidFill>
              <a:latin typeface="Corbe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TextShape 1"/>
          <p:cNvSpPr txBox="1"/>
          <p:nvPr/>
        </p:nvSpPr>
        <p:spPr>
          <a:xfrm>
            <a:off x="1484280" y="364680"/>
            <a:ext cx="10018440" cy="1288440"/>
          </a:xfrm>
          <a:prstGeom prst="rect">
            <a:avLst/>
          </a:prstGeom>
          <a:noFill/>
          <a:ln>
            <a:noFill/>
          </a:ln>
        </p:spPr>
        <p:txBody>
          <a:bodyPr anchor="ctr">
            <a:normAutofit fontScale="48000"/>
          </a:bodyPr>
          <a:p>
            <a:pPr algn="ctr">
              <a:lnSpc>
                <a:spcPct val="100000"/>
              </a:lnSpc>
            </a:pPr>
            <a:r>
              <a:rPr b="1" lang="en-US" sz="5400" spc="-1" strike="noStrike">
                <a:solidFill>
                  <a:srgbClr val="000000"/>
                </a:solidFill>
                <a:latin typeface="Perpetua"/>
              </a:rPr>
              <a:t>Monthly Corporate Sponsor</a:t>
            </a:r>
            <a:endParaRPr b="0" lang="en-US" sz="5400" spc="-1" strike="noStrike">
              <a:solidFill>
                <a:srgbClr val="000000"/>
              </a:solidFill>
              <a:latin typeface="Corbel"/>
            </a:endParaRPr>
          </a:p>
        </p:txBody>
      </p:sp>
      <p:pic>
        <p:nvPicPr>
          <p:cNvPr id="120" name="Picture 2" descr=""/>
          <p:cNvPicPr/>
          <p:nvPr/>
        </p:nvPicPr>
        <p:blipFill>
          <a:blip r:embed="rId1"/>
          <a:srcRect l="560" t="0" r="0" b="0"/>
          <a:stretch/>
        </p:blipFill>
        <p:spPr>
          <a:xfrm>
            <a:off x="2966760" y="2314080"/>
            <a:ext cx="7112160" cy="1613880"/>
          </a:xfrm>
          <a:prstGeom prst="rect">
            <a:avLst/>
          </a:prstGeom>
          <a:ln>
            <a:noFill/>
          </a:ln>
          <a:effectLst>
            <a:reflection algn="bl" blurRad="12700" dir="5400000" dist="5000" endPos="30000" rotWithShape="0" stA="30000" sy="-100000"/>
          </a:effectLst>
          <a:scene3d>
            <a:camera prst="perspectiveContrastingLeftFacing">
              <a:rot lat="300000" lon="19800000" rev="0"/>
            </a:camera>
            <a:lightRig dir="t" rig="threePt">
              <a:rot lat="0" lon="0" rev="2700000"/>
            </a:lightRig>
          </a:scene3d>
          <a:sp3d>
            <a:bevelT w="63500" h="50800"/>
          </a:sp3d>
        </p:spPr>
      </p:pic>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53" presetSubtype="16">
                                  <p:stCondLst>
                                    <p:cond delay="0"/>
                                  </p:stCondLst>
                                  <p:childTnLst>
                                    <p:set>
                                      <p:cBhvr>
                                        <p:cTn id="6" dur="1" fill="hold">
                                          <p:stCondLst>
                                            <p:cond delay="0"/>
                                          </p:stCondLst>
                                        </p:cTn>
                                        <p:tgtEl>
                                          <p:spTgt spid="120"/>
                                        </p:tgtEl>
                                        <p:attrNameLst>
                                          <p:attrName>style.visibility</p:attrName>
                                        </p:attrNameLst>
                                      </p:cBhvr>
                                      <p:to>
                                        <p:strVal val="visible"/>
                                      </p:to>
                                    </p:set>
                                    <p:anim calcmode="lin" valueType="num">
                                      <p:cBhvr additive="repl">
                                        <p:cTn id="7" dur="500" fill="hold"/>
                                        <p:tgtEl>
                                          <p:spTgt spid="120"/>
                                        </p:tgtEl>
                                        <p:attrNameLst>
                                          <p:attrName>ppt_w</p:attrName>
                                        </p:attrNameLst>
                                      </p:cBhvr>
                                      <p:tavLst>
                                        <p:tav tm="0">
                                          <p:val>
                                            <p:fltVal val="0"/>
                                          </p:val>
                                        </p:tav>
                                        <p:tav tm="100000">
                                          <p:val>
                                            <p:strVal val="#ppt_w"/>
                                          </p:val>
                                        </p:tav>
                                      </p:tavLst>
                                    </p:anim>
                                    <p:anim calcmode="lin" valueType="num">
                                      <p:cBhvr additive="repl">
                                        <p:cTn id="8" dur="500" fill="hold"/>
                                        <p:tgtEl>
                                          <p:spTgt spid="120"/>
                                        </p:tgtEl>
                                        <p:attrNameLst>
                                          <p:attrName>ppt_h</p:attrName>
                                        </p:attrNameLst>
                                      </p:cBhvr>
                                      <p:tavLst>
                                        <p:tav tm="0">
                                          <p:val>
                                            <p:fltVal val="0"/>
                                          </p:val>
                                        </p:tav>
                                        <p:tav tm="100000">
                                          <p:val>
                                            <p:strVal val="#ppt_h"/>
                                          </p:val>
                                        </p:tav>
                                      </p:tavLst>
                                    </p:anim>
                                    <p:animEffect filter="fade" transition="in">
                                      <p:cBhvr additive="repl">
                                        <p:cTn id="9" dur="500"/>
                                        <p:tgtEl>
                                          <p:spTgt spid="1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TM03457496[[fn=Parallax]]</Template>
  <TotalTime>65</TotalTime>
  <Application>LibreOffice/6.2.4.2$Windows_X86_64 LibreOffice_project/2412653d852ce75f65fbfa83fb7e7b669a126d64</Application>
  <Words>508</Words>
  <Paragraphs>57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2019-10-07T18:28:09Z</dcterms:created>
  <dc:creator>Jesse Sites</dc:creator>
  <dc:description/>
  <dc:language>en-US</dc:language>
  <cp:lastModifiedBy/>
  <dcterms:modified xsi:type="dcterms:W3CDTF">2019-10-14T13:59:34Z</dcterms:modified>
  <cp:revision>7</cp:revision>
  <dc:subject/>
  <dc:title>Diversity &amp; Conflict in the Workplace  by David B. Newman &amp; Lisa Hammer</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0</vt:bool>
  </property>
  <property fmtid="{D5CDD505-2E9C-101B-9397-08002B2CF9AE}" pid="10" name="ShareDoc">
    <vt:bool>0</vt:bool>
  </property>
  <property fmtid="{D5CDD505-2E9C-101B-9397-08002B2CF9AE}" pid="11" name="Slides">
    <vt:i4>14</vt:i4>
  </property>
</Properties>
</file>