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64" r:id="rId1"/>
  </p:sldMasterIdLst>
  <p:notesMasterIdLst>
    <p:notesMasterId r:id="rId12"/>
  </p:notesMasterIdLst>
  <p:sldIdLst>
    <p:sldId id="306" r:id="rId2"/>
    <p:sldId id="261" r:id="rId3"/>
    <p:sldId id="323" r:id="rId4"/>
    <p:sldId id="318" r:id="rId5"/>
    <p:sldId id="317" r:id="rId6"/>
    <p:sldId id="312" r:id="rId7"/>
    <p:sldId id="314" r:id="rId8"/>
    <p:sldId id="308" r:id="rId9"/>
    <p:sldId id="324" r:id="rId10"/>
    <p:sldId id="315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1221AE"/>
    <a:srgbClr val="C0C0C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9" autoAdjust="0"/>
    <p:restoredTop sz="92405" autoAdjust="0"/>
  </p:normalViewPr>
  <p:slideViewPr>
    <p:cSldViewPr>
      <p:cViewPr varScale="1">
        <p:scale>
          <a:sx n="43" d="100"/>
          <a:sy n="43" d="100"/>
        </p:scale>
        <p:origin x="105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B97D0B-210D-41DB-8997-C7A9C95D0D4E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BE6178-2BCD-47BF-B8A0-04F54E8305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4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7D94-03E4-41EA-83DE-F7DF0B196BF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FD5361E-0D57-40C8-A3BA-CA141D5A0E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7D94-03E4-41EA-83DE-F7DF0B196BF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61E-0D57-40C8-A3BA-CA141D5A0E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7D94-03E4-41EA-83DE-F7DF0B196BF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61E-0D57-40C8-A3BA-CA141D5A0E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7D94-03E4-41EA-83DE-F7DF0B196BF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61E-0D57-40C8-A3BA-CA141D5A0E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7D94-03E4-41EA-83DE-F7DF0B196BF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FD5361E-0D57-40C8-A3BA-CA141D5A0E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7D94-03E4-41EA-83DE-F7DF0B196BF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61E-0D57-40C8-A3BA-CA141D5A0E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7D94-03E4-41EA-83DE-F7DF0B196BF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61E-0D57-40C8-A3BA-CA141D5A0E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7D94-03E4-41EA-83DE-F7DF0B196BF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61E-0D57-40C8-A3BA-CA141D5A0E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7D94-03E4-41EA-83DE-F7DF0B196BF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61E-0D57-40C8-A3BA-CA141D5A0ED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7D94-03E4-41EA-83DE-F7DF0B196BF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61E-0D57-40C8-A3BA-CA141D5A0E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7D94-03E4-41EA-83DE-F7DF0B196BF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FD5361E-0D57-40C8-A3BA-CA141D5A0E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407D94-03E4-41EA-83DE-F7DF0B196BF9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FD5361E-0D57-40C8-A3BA-CA141D5A0ED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904998"/>
          </a:xfrm>
        </p:spPr>
        <p:txBody>
          <a:bodyPr/>
          <a:lstStyle/>
          <a:p>
            <a:r>
              <a:rPr lang="en-US" dirty="0" smtClean="0"/>
              <a:t>March 13th, 2019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486400"/>
            <a:ext cx="3810000" cy="1091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6096000"/>
            <a:ext cx="1554018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Established  2007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3352800"/>
            <a:ext cx="670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The Communication Connection: </a:t>
            </a:r>
            <a:r>
              <a:rPr lang="en-US" sz="2400" b="1" dirty="0" smtClean="0"/>
              <a:t>Three </a:t>
            </a:r>
            <a:r>
              <a:rPr lang="en-US" sz="2400" b="1" dirty="0"/>
              <a:t>Tools to Advance Your Company,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Your </a:t>
            </a:r>
            <a:r>
              <a:rPr lang="en-US" sz="2400" b="1" dirty="0"/>
              <a:t>Cause or </a:t>
            </a:r>
            <a:r>
              <a:rPr lang="en-US" sz="2400" b="1" dirty="0" smtClean="0"/>
              <a:t>Yourself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000" dirty="0" smtClean="0"/>
              <a:t>Presented by </a:t>
            </a:r>
            <a:r>
              <a:rPr lang="en-US" sz="2000" b="1" i="1" dirty="0" smtClean="0">
                <a:latin typeface="Lucida Handwriting" panose="03010101010101010101" pitchFamily="66" charset="0"/>
              </a:rPr>
              <a:t>Patti Sherwood</a:t>
            </a:r>
            <a:endParaRPr lang="en-US" sz="2000" b="1" i="1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04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99030" y="2209800"/>
            <a:ext cx="2895600" cy="30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630" y="762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2515" y="389722"/>
            <a:ext cx="8642230" cy="646331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Patricia Sherwood </a:t>
            </a:r>
            <a:endParaRPr lang="en-US" b="1" dirty="0" smtClean="0"/>
          </a:p>
          <a:p>
            <a:pPr algn="ctr"/>
            <a:r>
              <a:rPr lang="en-US" b="1" dirty="0" smtClean="0"/>
              <a:t>Matchmaker - Long &amp; Foster Realty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648200" y="1333143"/>
            <a:ext cx="42765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Patti Sherwood is a matchmaker – she connects her clients with their dream homes, helping people find where their heart is and move to the place where their future will unfold. Serving as a local real estate authority, she provides consistent, candid communication empowering her clients to make clear, confident decisions. As a Realtor with Long &amp; Foster, Patti specializes in finer homes in Jefferson and Berkeley Counties. She also teaches Business Ethics and Communications classes at Shepherd University.</a:t>
            </a:r>
            <a:br>
              <a:rPr lang="en-US" sz="2000" dirty="0"/>
            </a:br>
            <a:r>
              <a:rPr lang="en-US" sz="2000" dirty="0"/>
              <a:t>Patti has been an active member of EPSHRM for 10 years!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3276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Board of Directors – 2019</a:t>
            </a:r>
            <a:endParaRPr lang="en-US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8610600" cy="5542722"/>
          </a:xfrm>
        </p:spPr>
        <p:txBody>
          <a:bodyPr>
            <a:noAutofit/>
          </a:bodyPr>
          <a:lstStyle/>
          <a:p>
            <a:endParaRPr lang="en-US" sz="2100" b="1" i="1" dirty="0" smtClean="0"/>
          </a:p>
          <a:p>
            <a:r>
              <a:rPr lang="en-US" sz="2100" b="1" i="1" dirty="0" smtClean="0"/>
              <a:t>President:  Harvey Ashworth, SHRM-SCP</a:t>
            </a:r>
          </a:p>
          <a:p>
            <a:r>
              <a:rPr lang="en-US" sz="2100" b="1" i="1" dirty="0" smtClean="0"/>
              <a:t>President Elect</a:t>
            </a:r>
            <a:r>
              <a:rPr lang="en-US" sz="2100" b="1" i="1" dirty="0"/>
              <a:t>: </a:t>
            </a:r>
            <a:r>
              <a:rPr lang="en-US" sz="2100" b="1" i="1" dirty="0" smtClean="0"/>
              <a:t>Jesse </a:t>
            </a:r>
            <a:r>
              <a:rPr lang="en-US" sz="2100" b="1" i="1" dirty="0"/>
              <a:t>Sites, SHRM-CP</a:t>
            </a:r>
            <a:r>
              <a:rPr lang="en-US" sz="2100" b="1" i="1" dirty="0" smtClean="0"/>
              <a:t>  </a:t>
            </a:r>
          </a:p>
          <a:p>
            <a:r>
              <a:rPr lang="en-US" sz="2100" b="1" i="1" dirty="0" smtClean="0">
                <a:solidFill>
                  <a:srgbClr val="FF0000"/>
                </a:solidFill>
              </a:rPr>
              <a:t>Treasurer:  Lori Turner, </a:t>
            </a:r>
            <a:r>
              <a:rPr lang="en-US" sz="2100" b="1" i="1" dirty="0">
                <a:solidFill>
                  <a:srgbClr val="FF0000"/>
                </a:solidFill>
              </a:rPr>
              <a:t>SHRM-CP  </a:t>
            </a:r>
            <a:r>
              <a:rPr lang="en-US" sz="2100" b="1" i="1" dirty="0" smtClean="0">
                <a:solidFill>
                  <a:srgbClr val="FF0000"/>
                </a:solidFill>
              </a:rPr>
              <a:t>- Now Available! </a:t>
            </a:r>
          </a:p>
          <a:p>
            <a:r>
              <a:rPr lang="en-US" sz="2100" b="1" i="1" dirty="0" smtClean="0"/>
              <a:t>Secretary</a:t>
            </a:r>
            <a:r>
              <a:rPr lang="en-US" sz="2100" b="1" i="1" dirty="0"/>
              <a:t>:  Lesley Hower, PHR, SHRM-CP </a:t>
            </a:r>
            <a:endParaRPr lang="en-US" sz="2100" b="1" i="1" dirty="0" smtClean="0"/>
          </a:p>
          <a:p>
            <a:r>
              <a:rPr lang="en-US" sz="2100" b="1" i="1" dirty="0" smtClean="0"/>
              <a:t>Past President &amp; Certification Chair: Justin Ruble</a:t>
            </a:r>
            <a:r>
              <a:rPr lang="en-US" sz="2100" b="1" i="1" dirty="0"/>
              <a:t>, SPHR, SHRM-SCP </a:t>
            </a:r>
            <a:endParaRPr lang="en-US" sz="2100" b="1" i="1" dirty="0" smtClean="0"/>
          </a:p>
          <a:p>
            <a:r>
              <a:rPr lang="en-US" sz="2100" b="1" i="1" dirty="0"/>
              <a:t>College Relations Chair:  Pat Hubbard </a:t>
            </a:r>
            <a:endParaRPr lang="en-US" sz="2100" b="1" i="1" dirty="0" smtClean="0"/>
          </a:p>
          <a:p>
            <a:r>
              <a:rPr lang="en-US" sz="2100" b="1" i="1" dirty="0" smtClean="0"/>
              <a:t>Membership &amp; Communications Chair:  JiJi Russell, SHRM-CP </a:t>
            </a:r>
          </a:p>
          <a:p>
            <a:r>
              <a:rPr lang="en-US" sz="2100" b="1" i="1" dirty="0" smtClean="0"/>
              <a:t>Member Liaison: Hanna Kenney, SHRM-CP</a:t>
            </a:r>
          </a:p>
          <a:p>
            <a:r>
              <a:rPr lang="en-US" sz="2100" b="1" i="1" dirty="0" smtClean="0"/>
              <a:t>Workforce Readiness Chair</a:t>
            </a:r>
            <a:r>
              <a:rPr lang="en-US" sz="2100" b="1" i="1" dirty="0"/>
              <a:t>:  Courtney Carroll, SHRM-CP, GCDF</a:t>
            </a:r>
            <a:r>
              <a:rPr lang="en-US" sz="2100" b="1" i="1" dirty="0" smtClean="0"/>
              <a:t> </a:t>
            </a:r>
            <a:endParaRPr lang="en-US" sz="2100" b="1" i="1" dirty="0"/>
          </a:p>
          <a:p>
            <a:r>
              <a:rPr lang="en-US" sz="2100" b="1" i="1" dirty="0"/>
              <a:t>Legislative Chair:  Raylea </a:t>
            </a:r>
            <a:r>
              <a:rPr lang="en-US" sz="2100" b="1" i="1" dirty="0" smtClean="0"/>
              <a:t>Harvey</a:t>
            </a:r>
            <a:endParaRPr lang="en-US" sz="2100" b="1" i="1" dirty="0"/>
          </a:p>
          <a:p>
            <a:r>
              <a:rPr lang="en-US" sz="2100" b="1" i="1" dirty="0" smtClean="0"/>
              <a:t>Programming Co-Chair: Hadley Ward, PHR, SHRM-CP</a:t>
            </a:r>
          </a:p>
          <a:p>
            <a:r>
              <a:rPr lang="en-US" sz="2100" b="1" i="1" dirty="0" smtClean="0"/>
              <a:t>Programming Co-Chair: Jessica McIntosh, </a:t>
            </a:r>
            <a:r>
              <a:rPr lang="en-US" sz="2100" b="1" i="1" dirty="0"/>
              <a:t>a</a:t>
            </a:r>
            <a:r>
              <a:rPr lang="en-US" sz="2100" b="1" i="1" dirty="0" smtClean="0"/>
              <a:t>PHR</a:t>
            </a:r>
          </a:p>
          <a:p>
            <a:pPr marL="0" indent="0">
              <a:buNone/>
            </a:pPr>
            <a:r>
              <a:rPr lang="en-US" sz="1800" b="1" i="1" dirty="0">
                <a:solidFill>
                  <a:srgbClr val="C00000"/>
                </a:solidFill>
              </a:rPr>
              <a:t>	</a:t>
            </a:r>
            <a:r>
              <a:rPr lang="en-US" sz="1800" b="1" i="1" dirty="0" smtClean="0">
                <a:solidFill>
                  <a:srgbClr val="C00000"/>
                </a:solidFill>
              </a:rPr>
              <a:t>	  </a:t>
            </a:r>
            <a:endParaRPr lang="en-US" sz="2300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272035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09800"/>
            <a:ext cx="6096000" cy="350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500" y="6096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SAVE THE DATE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26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143000"/>
            <a:ext cx="7239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NEW MEMBERS</a:t>
            </a:r>
          </a:p>
          <a:p>
            <a:pPr algn="ctr"/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Lee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Bonebrake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Lisha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Burks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Vickie Elliott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Chelsey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Weaning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29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95666"/>
            <a:ext cx="8305800" cy="5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90600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/>
              <a:t>WorkForce</a:t>
            </a:r>
            <a:r>
              <a:rPr lang="en-US" sz="3600" b="1" i="1" dirty="0" smtClean="0"/>
              <a:t> Readiness – Events</a:t>
            </a:r>
          </a:p>
          <a:p>
            <a:pPr algn="ctr"/>
            <a:endParaRPr lang="en-US" sz="3600" b="1" i="1" dirty="0" smtClean="0"/>
          </a:p>
          <a:p>
            <a:pPr algn="ctr"/>
            <a:r>
              <a:rPr lang="en-US" sz="2000" b="1" i="1" dirty="0" smtClean="0"/>
              <a:t>	</a:t>
            </a:r>
            <a:r>
              <a:rPr lang="en-US" sz="3600" b="1" i="1" dirty="0" smtClean="0"/>
              <a:t>Mock Interviews </a:t>
            </a:r>
          </a:p>
          <a:p>
            <a:pPr algn="ctr"/>
            <a:r>
              <a:rPr lang="en-US" sz="2800" b="1" i="1" dirty="0" smtClean="0"/>
              <a:t> give back &amp; prepare the next generation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i="1" dirty="0"/>
          </a:p>
          <a:p>
            <a:endParaRPr lang="en-US" sz="2400" b="1" i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 smtClean="0"/>
              <a:t>March 21st	8:00AM – 12:30 noon	Martinsburg High School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i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 smtClean="0"/>
              <a:t>March 22</a:t>
            </a:r>
            <a:r>
              <a:rPr lang="en-US" sz="2400" b="1" i="1" baseline="30000" dirty="0" smtClean="0"/>
              <a:t>nd</a:t>
            </a:r>
            <a:r>
              <a:rPr lang="en-US" sz="2400" b="1" i="1" dirty="0" smtClean="0"/>
              <a:t>	8:00AM – 12:00 noon	Hedgesville High School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9863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867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1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7010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54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33600"/>
            <a:ext cx="7391400" cy="350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09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/>
              <a:t>March Sponsor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3970776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2224</TotalTime>
  <Words>237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Franklin Gothic Book</vt:lpstr>
      <vt:lpstr>Lucida Handwriting</vt:lpstr>
      <vt:lpstr>Perpetua</vt:lpstr>
      <vt:lpstr>Wingdings</vt:lpstr>
      <vt:lpstr>Wingdings 2</vt:lpstr>
      <vt:lpstr>Equity</vt:lpstr>
      <vt:lpstr>March 13th, 2019</vt:lpstr>
      <vt:lpstr>  Board of Directors –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Holiday Social &amp; Membership Drive</dc:title>
  <dc:creator>Jackson, Jessica</dc:creator>
  <cp:lastModifiedBy>JiJi</cp:lastModifiedBy>
  <cp:revision>230</cp:revision>
  <cp:lastPrinted>2019-03-12T13:22:32Z</cp:lastPrinted>
  <dcterms:created xsi:type="dcterms:W3CDTF">2013-12-10T19:21:28Z</dcterms:created>
  <dcterms:modified xsi:type="dcterms:W3CDTF">2019-03-25T15:33:21Z</dcterms:modified>
</cp:coreProperties>
</file>